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354" r:id="rId3"/>
    <p:sldId id="346" r:id="rId4"/>
    <p:sldId id="359" r:id="rId5"/>
    <p:sldId id="360" r:id="rId6"/>
    <p:sldId id="353" r:id="rId7"/>
    <p:sldId id="356" r:id="rId8"/>
    <p:sldId id="342" r:id="rId9"/>
    <p:sldId id="27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07EB"/>
    <a:srgbClr val="E420BF"/>
    <a:srgbClr val="FA2704"/>
    <a:srgbClr val="F4FAF8"/>
    <a:srgbClr val="FEE2DA"/>
    <a:srgbClr val="CDFEFF"/>
    <a:srgbClr val="FFFF99"/>
    <a:srgbClr val="C5E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26" autoAdjust="0"/>
    <p:restoredTop sz="94717" autoAdjust="0"/>
  </p:normalViewPr>
  <p:slideViewPr>
    <p:cSldViewPr snapToGrid="0">
      <p:cViewPr varScale="1">
        <p:scale>
          <a:sx n="71" d="100"/>
          <a:sy n="71" d="100"/>
        </p:scale>
        <p:origin x="200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9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94233F-8987-4AC2-BE55-A789FBD4AC2F}" type="doc">
      <dgm:prSet loTypeId="urn:microsoft.com/office/officeart/2005/8/layout/vList4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0CCBFD6-7072-47EE-A279-AFCAFD23FCD0}">
      <dgm:prSet phldrT="[Text]" custT="1"/>
      <dgm:spPr/>
      <dgm:t>
        <a:bodyPr/>
        <a:lstStyle/>
        <a:p>
          <a:pPr algn="just"/>
          <a:r>
            <a: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Identification of damages and diseases of crops by Image-based insight generation.</a:t>
          </a:r>
          <a:endParaRPr lang="en-CA" sz="24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49EA1825-C1E1-4B8A-86AA-6072E7BF5DBC}" type="parTrans" cxnId="{1F258B2A-1881-4F90-A74D-64CE42DCE779}">
      <dgm:prSet/>
      <dgm:spPr/>
      <dgm:t>
        <a:bodyPr/>
        <a:lstStyle/>
        <a:p>
          <a:endParaRPr lang="en-IN"/>
        </a:p>
      </dgm:t>
    </dgm:pt>
    <dgm:pt modelId="{27AAEE27-C7BC-4CE4-B48B-2452310D2D76}" type="sibTrans" cxnId="{1F258B2A-1881-4F90-A74D-64CE42DCE779}">
      <dgm:prSet/>
      <dgm:spPr/>
      <dgm:t>
        <a:bodyPr/>
        <a:lstStyle/>
        <a:p>
          <a:endParaRPr lang="en-IN"/>
        </a:p>
      </dgm:t>
    </dgm:pt>
    <dgm:pt modelId="{AECAD395-E743-4CE9-961B-8463BB7C664F}">
      <dgm:prSet phldrT="[Text]" custT="1"/>
      <dgm:spPr/>
      <dgm:t>
        <a:bodyPr/>
        <a:lstStyle/>
        <a:p>
          <a:pPr algn="just"/>
          <a:r>
            <a: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Optimization of Disease recognition and growth condition for the better result.</a:t>
          </a:r>
          <a:endParaRPr lang="en-IN" sz="24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5DD819BF-ECFE-4E6D-87EB-0DBFF1AD406F}" type="parTrans" cxnId="{A632F7B6-2A26-4E14-ACDA-4392E6D6ECCE}">
      <dgm:prSet/>
      <dgm:spPr/>
      <dgm:t>
        <a:bodyPr/>
        <a:lstStyle/>
        <a:p>
          <a:endParaRPr lang="en-IN"/>
        </a:p>
      </dgm:t>
    </dgm:pt>
    <dgm:pt modelId="{3BE8AB42-41C4-4F09-849C-AA6EBA515197}" type="sibTrans" cxnId="{A632F7B6-2A26-4E14-ACDA-4392E6D6ECCE}">
      <dgm:prSet/>
      <dgm:spPr/>
      <dgm:t>
        <a:bodyPr/>
        <a:lstStyle/>
        <a:p>
          <a:endParaRPr lang="en-IN"/>
        </a:p>
      </dgm:t>
    </dgm:pt>
    <dgm:pt modelId="{0AB9919B-3345-4036-83B2-7DF9E437F8B0}">
      <dgm:prSet phldrT="[Text]" custT="1"/>
      <dgm:spPr/>
      <dgm:t>
        <a:bodyPr/>
        <a:lstStyle/>
        <a:p>
          <a:pPr algn="just"/>
          <a:r>
            <a: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To analyze the Agricultural field with farmers.</a:t>
          </a:r>
          <a:endParaRPr lang="en-IN" sz="24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EFB9827C-B1E6-4146-87F1-5DF388869783}" type="parTrans" cxnId="{196F6BC9-DAFB-4246-ADE9-770A808B39AE}">
      <dgm:prSet/>
      <dgm:spPr/>
      <dgm:t>
        <a:bodyPr/>
        <a:lstStyle/>
        <a:p>
          <a:endParaRPr lang="en-US"/>
        </a:p>
      </dgm:t>
    </dgm:pt>
    <dgm:pt modelId="{05C076DD-E595-4499-91F1-F39A87C373A8}" type="sibTrans" cxnId="{196F6BC9-DAFB-4246-ADE9-770A808B39AE}">
      <dgm:prSet/>
      <dgm:spPr/>
      <dgm:t>
        <a:bodyPr/>
        <a:lstStyle/>
        <a:p>
          <a:endParaRPr lang="en-US"/>
        </a:p>
      </dgm:t>
    </dgm:pt>
    <dgm:pt modelId="{C22894A8-9155-48AB-8BBA-5A94E5B406D2}">
      <dgm:prSet phldrT="[Text]" custT="1"/>
      <dgm:spPr/>
      <dgm:t>
        <a:bodyPr/>
        <a:lstStyle/>
        <a:p>
          <a:pPr algn="just"/>
          <a:r>
            <a: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To develop different Crop preparation recognizable for getting much more yields.</a:t>
          </a:r>
          <a:endParaRPr lang="en-IN" sz="24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F2C9B838-68A5-42F1-B80E-041A73819CD0}" type="parTrans" cxnId="{9CA62ED5-6888-4D46-977F-DAF72E8E1B91}">
      <dgm:prSet/>
      <dgm:spPr/>
      <dgm:t>
        <a:bodyPr/>
        <a:lstStyle/>
        <a:p>
          <a:endParaRPr lang="en-US"/>
        </a:p>
      </dgm:t>
    </dgm:pt>
    <dgm:pt modelId="{0BFE0921-FBC0-4A05-B1AB-BD239B93B2AC}" type="sibTrans" cxnId="{9CA62ED5-6888-4D46-977F-DAF72E8E1B91}">
      <dgm:prSet/>
      <dgm:spPr/>
      <dgm:t>
        <a:bodyPr/>
        <a:lstStyle/>
        <a:p>
          <a:endParaRPr lang="en-US"/>
        </a:p>
      </dgm:t>
    </dgm:pt>
    <dgm:pt modelId="{21976218-7487-46EA-BC9B-BE0E535C393D}">
      <dgm:prSet phldrT="[Text]" custT="1"/>
      <dgm:spPr/>
      <dgm:t>
        <a:bodyPr/>
        <a:lstStyle/>
        <a:p>
          <a:pPr algn="just"/>
          <a:r>
            <a: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To evaluate the  techniques going to adopt and better utilization as a smart agricultural system</a:t>
          </a:r>
          <a:endParaRPr lang="en-IN" sz="24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753F8B2A-5BAB-4431-8A51-81BF3EB70DC4}" type="parTrans" cxnId="{51AB47DD-97DA-40BC-BAC8-2AA95BD2FA04}">
      <dgm:prSet/>
      <dgm:spPr/>
      <dgm:t>
        <a:bodyPr/>
        <a:lstStyle/>
        <a:p>
          <a:endParaRPr lang="en-US"/>
        </a:p>
      </dgm:t>
    </dgm:pt>
    <dgm:pt modelId="{27EDCE79-7898-4984-B6EF-197759BC921D}" type="sibTrans" cxnId="{51AB47DD-97DA-40BC-BAC8-2AA95BD2FA04}">
      <dgm:prSet/>
      <dgm:spPr/>
      <dgm:t>
        <a:bodyPr/>
        <a:lstStyle/>
        <a:p>
          <a:endParaRPr lang="en-US"/>
        </a:p>
      </dgm:t>
    </dgm:pt>
    <dgm:pt modelId="{344C5FCF-5778-4006-8FAB-E2F07154AD6F}">
      <dgm:prSet phldrT="[Text]" custT="1"/>
      <dgm:spPr/>
      <dgm:t>
        <a:bodyPr/>
        <a:lstStyle/>
        <a:p>
          <a:pPr algn="just" rtl="0"/>
          <a:r>
            <a:rPr lang="en-US" sz="2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After standardization and evaluation of the system, finally training can be imparted to farmers to empower them and other interested sectors to utilize this technology  </a:t>
          </a:r>
          <a:endParaRPr lang="en-IN" sz="22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20846577-37BD-4D9B-B36B-219DCDA0D3FE}" type="parTrans" cxnId="{E730A056-16C3-4C4B-97FE-9F82770ABEB0}">
      <dgm:prSet/>
      <dgm:spPr/>
      <dgm:t>
        <a:bodyPr/>
        <a:lstStyle/>
        <a:p>
          <a:endParaRPr lang="en-US"/>
        </a:p>
      </dgm:t>
    </dgm:pt>
    <dgm:pt modelId="{B8B7AED9-9935-4BE2-976F-20DD5D80BED3}" type="sibTrans" cxnId="{E730A056-16C3-4C4B-97FE-9F82770ABEB0}">
      <dgm:prSet/>
      <dgm:spPr/>
      <dgm:t>
        <a:bodyPr/>
        <a:lstStyle/>
        <a:p>
          <a:endParaRPr lang="en-US"/>
        </a:p>
      </dgm:t>
    </dgm:pt>
    <dgm:pt modelId="{E508B839-B32C-423E-BEE9-0A6BFBDB148D}">
      <dgm:prSet phldrT="[Text]" custT="1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pPr algn="just" rtl="0"/>
          <a:r>
            <a: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To develop an Artificial Intelligence System by using the parameters taken from </a:t>
          </a:r>
          <a:r>
            <a:rPr lang="en-US" sz="2400" b="1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IoT</a:t>
          </a:r>
          <a:r>
            <a: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.</a:t>
          </a:r>
          <a:endParaRPr lang="en-CA" sz="24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65C3D4FA-D7FE-426A-859F-126BDB6136E6}" type="sibTrans" cxnId="{A39069B8-43DA-4387-8DDC-AB8A71E25674}">
      <dgm:prSet/>
      <dgm:spPr/>
      <dgm:t>
        <a:bodyPr/>
        <a:lstStyle/>
        <a:p>
          <a:endParaRPr lang="en-IN"/>
        </a:p>
      </dgm:t>
    </dgm:pt>
    <dgm:pt modelId="{50A6807E-0EDD-47B7-9F40-FA2BCA6F61F4}" type="parTrans" cxnId="{A39069B8-43DA-4387-8DDC-AB8A71E25674}">
      <dgm:prSet/>
      <dgm:spPr/>
      <dgm:t>
        <a:bodyPr/>
        <a:lstStyle/>
        <a:p>
          <a:endParaRPr lang="en-IN"/>
        </a:p>
      </dgm:t>
    </dgm:pt>
    <dgm:pt modelId="{0D5965E6-BDB2-4B79-973E-1378910421C1}" type="pres">
      <dgm:prSet presAssocID="{AF94233F-8987-4AC2-BE55-A789FBD4AC2F}" presName="linear" presStyleCnt="0">
        <dgm:presLayoutVars>
          <dgm:dir/>
          <dgm:resizeHandles val="exact"/>
        </dgm:presLayoutVars>
      </dgm:prSet>
      <dgm:spPr/>
    </dgm:pt>
    <dgm:pt modelId="{2A56BBB5-BC43-488D-A60D-C6FA9EC8CAFE}" type="pres">
      <dgm:prSet presAssocID="{E508B839-B32C-423E-BEE9-0A6BFBDB148D}" presName="comp" presStyleCnt="0"/>
      <dgm:spPr/>
    </dgm:pt>
    <dgm:pt modelId="{2495A131-FFFD-4AEF-96BE-E1351E192CC6}" type="pres">
      <dgm:prSet presAssocID="{E508B839-B32C-423E-BEE9-0A6BFBDB148D}" presName="box" presStyleLbl="node1" presStyleIdx="0" presStyleCnt="7" custScaleY="88198"/>
      <dgm:spPr/>
    </dgm:pt>
    <dgm:pt modelId="{3AFEF518-2B8C-4BFD-868F-36E8A89A67DC}" type="pres">
      <dgm:prSet presAssocID="{E508B839-B32C-423E-BEE9-0A6BFBDB148D}" presName="img" presStyleLbl="fgImgPlace1" presStyleIdx="0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4A114DF6-9FCE-4B48-9CA8-4F2B4AAAE0D8}" type="pres">
      <dgm:prSet presAssocID="{E508B839-B32C-423E-BEE9-0A6BFBDB148D}" presName="text" presStyleLbl="node1" presStyleIdx="0" presStyleCnt="7">
        <dgm:presLayoutVars>
          <dgm:bulletEnabled val="1"/>
        </dgm:presLayoutVars>
      </dgm:prSet>
      <dgm:spPr/>
    </dgm:pt>
    <dgm:pt modelId="{7DDD41FE-6F25-454F-83C5-BBA0C2B176F6}" type="pres">
      <dgm:prSet presAssocID="{65C3D4FA-D7FE-426A-859F-126BDB6136E6}" presName="spacer" presStyleCnt="0"/>
      <dgm:spPr/>
    </dgm:pt>
    <dgm:pt modelId="{DF83D2F1-F936-412E-8A6F-E9D3253958C0}" type="pres">
      <dgm:prSet presAssocID="{80CCBFD6-7072-47EE-A279-AFCAFD23FCD0}" presName="comp" presStyleCnt="0"/>
      <dgm:spPr/>
    </dgm:pt>
    <dgm:pt modelId="{E7AA07E2-FCC2-40E2-99F2-5811749AA496}" type="pres">
      <dgm:prSet presAssocID="{80CCBFD6-7072-47EE-A279-AFCAFD23FCD0}" presName="box" presStyleLbl="node1" presStyleIdx="1" presStyleCnt="7" custScaleY="74948" custLinFactNeighborY="-4592"/>
      <dgm:spPr/>
    </dgm:pt>
    <dgm:pt modelId="{0DC2787D-FA05-4959-8AB9-89AA9E0995B1}" type="pres">
      <dgm:prSet presAssocID="{80CCBFD6-7072-47EE-A279-AFCAFD23FCD0}" presName="img" presStyleLbl="fgImgPlace1" presStyleIdx="1" presStyleCnt="7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50213603-843D-4783-A880-1017B9E13D33}" type="pres">
      <dgm:prSet presAssocID="{80CCBFD6-7072-47EE-A279-AFCAFD23FCD0}" presName="text" presStyleLbl="node1" presStyleIdx="1" presStyleCnt="7">
        <dgm:presLayoutVars>
          <dgm:bulletEnabled val="1"/>
        </dgm:presLayoutVars>
      </dgm:prSet>
      <dgm:spPr/>
    </dgm:pt>
    <dgm:pt modelId="{44A35E4B-E4C3-48F6-B967-A6EC3D3E13BB}" type="pres">
      <dgm:prSet presAssocID="{27AAEE27-C7BC-4CE4-B48B-2452310D2D76}" presName="spacer" presStyleCnt="0"/>
      <dgm:spPr/>
    </dgm:pt>
    <dgm:pt modelId="{237C8304-D3D3-4321-AB47-9FCEDBAB085D}" type="pres">
      <dgm:prSet presAssocID="{AECAD395-E743-4CE9-961B-8463BB7C664F}" presName="comp" presStyleCnt="0"/>
      <dgm:spPr/>
    </dgm:pt>
    <dgm:pt modelId="{75FDBDED-7916-45AD-9F90-AD73104F61DF}" type="pres">
      <dgm:prSet presAssocID="{AECAD395-E743-4CE9-961B-8463BB7C664F}" presName="box" presStyleLbl="node1" presStyleIdx="2" presStyleCnt="7" custScaleY="62231" custLinFactNeighborX="-307" custLinFactNeighborY="-3540"/>
      <dgm:spPr/>
    </dgm:pt>
    <dgm:pt modelId="{3DF54D05-A710-4A28-818D-67797AB23096}" type="pres">
      <dgm:prSet presAssocID="{AECAD395-E743-4CE9-961B-8463BB7C664F}" presName="img" presStyleLbl="fgImgPlace1" presStyleIdx="2" presStyleCnt="7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30E1521-9AEF-4DA9-A508-D5099D1528F1}" type="pres">
      <dgm:prSet presAssocID="{AECAD395-E743-4CE9-961B-8463BB7C664F}" presName="text" presStyleLbl="node1" presStyleIdx="2" presStyleCnt="7">
        <dgm:presLayoutVars>
          <dgm:bulletEnabled val="1"/>
        </dgm:presLayoutVars>
      </dgm:prSet>
      <dgm:spPr/>
    </dgm:pt>
    <dgm:pt modelId="{F0FBF65F-1406-4DDC-8BD5-9C853559674A}" type="pres">
      <dgm:prSet presAssocID="{3BE8AB42-41C4-4F09-849C-AA6EBA515197}" presName="spacer" presStyleCnt="0"/>
      <dgm:spPr/>
    </dgm:pt>
    <dgm:pt modelId="{42D02454-AAB8-4682-BB4C-C2FBB781D3C5}" type="pres">
      <dgm:prSet presAssocID="{C22894A8-9155-48AB-8BBA-5A94E5B406D2}" presName="comp" presStyleCnt="0"/>
      <dgm:spPr/>
    </dgm:pt>
    <dgm:pt modelId="{129B5B93-5E27-46A8-A80C-9C53986F727E}" type="pres">
      <dgm:prSet presAssocID="{C22894A8-9155-48AB-8BBA-5A94E5B406D2}" presName="box" presStyleLbl="node1" presStyleIdx="3" presStyleCnt="7" custScaleY="77861"/>
      <dgm:spPr/>
    </dgm:pt>
    <dgm:pt modelId="{5A9BDAEB-0AE3-4861-90A3-CD916D46B1B5}" type="pres">
      <dgm:prSet presAssocID="{C22894A8-9155-48AB-8BBA-5A94E5B406D2}" presName="img" presStyleLbl="fgImgPlace1" presStyleIdx="3" presStyleCnt="7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6FA2E94F-0535-4F9E-83BE-4499EC75EAE6}" type="pres">
      <dgm:prSet presAssocID="{C22894A8-9155-48AB-8BBA-5A94E5B406D2}" presName="text" presStyleLbl="node1" presStyleIdx="3" presStyleCnt="7">
        <dgm:presLayoutVars>
          <dgm:bulletEnabled val="1"/>
        </dgm:presLayoutVars>
      </dgm:prSet>
      <dgm:spPr/>
    </dgm:pt>
    <dgm:pt modelId="{4E22A43F-1485-41E0-B908-EC0F6E5D2A1A}" type="pres">
      <dgm:prSet presAssocID="{0BFE0921-FBC0-4A05-B1AB-BD239B93B2AC}" presName="spacer" presStyleCnt="0"/>
      <dgm:spPr/>
    </dgm:pt>
    <dgm:pt modelId="{99BCD953-0673-4F10-8690-3775074F0CA8}" type="pres">
      <dgm:prSet presAssocID="{0AB9919B-3345-4036-83B2-7DF9E437F8B0}" presName="comp" presStyleCnt="0"/>
      <dgm:spPr/>
    </dgm:pt>
    <dgm:pt modelId="{20EE3BF2-98D2-4665-827D-0B297BC8C94B}" type="pres">
      <dgm:prSet presAssocID="{0AB9919B-3345-4036-83B2-7DF9E437F8B0}" presName="box" presStyleLbl="node1" presStyleIdx="4" presStyleCnt="7" custScaleY="59434"/>
      <dgm:spPr/>
    </dgm:pt>
    <dgm:pt modelId="{4F1A4AC4-18EF-4DD8-9262-7972AD245A76}" type="pres">
      <dgm:prSet presAssocID="{0AB9919B-3345-4036-83B2-7DF9E437F8B0}" presName="img" presStyleLbl="fgImgPlace1" presStyleIdx="4" presStyleCnt="7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73015E7F-030D-4EF2-AE87-10E04BDB1198}" type="pres">
      <dgm:prSet presAssocID="{0AB9919B-3345-4036-83B2-7DF9E437F8B0}" presName="text" presStyleLbl="node1" presStyleIdx="4" presStyleCnt="7">
        <dgm:presLayoutVars>
          <dgm:bulletEnabled val="1"/>
        </dgm:presLayoutVars>
      </dgm:prSet>
      <dgm:spPr/>
    </dgm:pt>
    <dgm:pt modelId="{881FC28E-E5D4-40FF-91CC-46744D22ED55}" type="pres">
      <dgm:prSet presAssocID="{05C076DD-E595-4499-91F1-F39A87C373A8}" presName="spacer" presStyleCnt="0"/>
      <dgm:spPr/>
    </dgm:pt>
    <dgm:pt modelId="{69FCF43F-DBDD-4ABD-975C-3EE2E11432BE}" type="pres">
      <dgm:prSet presAssocID="{21976218-7487-46EA-BC9B-BE0E535C393D}" presName="comp" presStyleCnt="0"/>
      <dgm:spPr/>
    </dgm:pt>
    <dgm:pt modelId="{B1682E38-EAEE-4EAA-ABF4-49621F660B96}" type="pres">
      <dgm:prSet presAssocID="{21976218-7487-46EA-BC9B-BE0E535C393D}" presName="box" presStyleLbl="node1" presStyleIdx="5" presStyleCnt="7" custScaleY="74280"/>
      <dgm:spPr/>
    </dgm:pt>
    <dgm:pt modelId="{F15AAEC1-4932-4604-8C3E-0D4BEC1F0433}" type="pres">
      <dgm:prSet presAssocID="{21976218-7487-46EA-BC9B-BE0E535C393D}" presName="img" presStyleLbl="fgImgPlace1" presStyleIdx="5" presStyleCnt="7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A7ECE2E9-1D5E-4940-84C9-A76736DD33ED}" type="pres">
      <dgm:prSet presAssocID="{21976218-7487-46EA-BC9B-BE0E535C393D}" presName="text" presStyleLbl="node1" presStyleIdx="5" presStyleCnt="7">
        <dgm:presLayoutVars>
          <dgm:bulletEnabled val="1"/>
        </dgm:presLayoutVars>
      </dgm:prSet>
      <dgm:spPr/>
    </dgm:pt>
    <dgm:pt modelId="{DB44F837-9E73-4939-A152-228CD56FF23E}" type="pres">
      <dgm:prSet presAssocID="{27EDCE79-7898-4984-B6EF-197759BC921D}" presName="spacer" presStyleCnt="0"/>
      <dgm:spPr/>
    </dgm:pt>
    <dgm:pt modelId="{A4DCB564-4210-4BC9-AD9F-EEC07058E16A}" type="pres">
      <dgm:prSet presAssocID="{344C5FCF-5778-4006-8FAB-E2F07154AD6F}" presName="comp" presStyleCnt="0"/>
      <dgm:spPr/>
    </dgm:pt>
    <dgm:pt modelId="{F665CF9A-C1DF-4A29-94D5-5C9DBED7E75A}" type="pres">
      <dgm:prSet presAssocID="{344C5FCF-5778-4006-8FAB-E2F07154AD6F}" presName="box" presStyleLbl="node1" presStyleIdx="6" presStyleCnt="7"/>
      <dgm:spPr/>
    </dgm:pt>
    <dgm:pt modelId="{706BF72E-37C5-4E85-8259-199B27CCC339}" type="pres">
      <dgm:prSet presAssocID="{344C5FCF-5778-4006-8FAB-E2F07154AD6F}" presName="img" presStyleLbl="fgImgPlace1" presStyleIdx="6" presStyleCnt="7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</dgm:pt>
    <dgm:pt modelId="{4CEC43A6-B00D-4DB3-8DA4-16F9F8B14781}" type="pres">
      <dgm:prSet presAssocID="{344C5FCF-5778-4006-8FAB-E2F07154AD6F}" presName="text" presStyleLbl="node1" presStyleIdx="6" presStyleCnt="7">
        <dgm:presLayoutVars>
          <dgm:bulletEnabled val="1"/>
        </dgm:presLayoutVars>
      </dgm:prSet>
      <dgm:spPr/>
    </dgm:pt>
  </dgm:ptLst>
  <dgm:cxnLst>
    <dgm:cxn modelId="{D1B06D06-0FAD-4FF4-8116-78880191E1BC}" type="presOf" srcId="{E508B839-B32C-423E-BEE9-0A6BFBDB148D}" destId="{4A114DF6-9FCE-4B48-9CA8-4F2B4AAAE0D8}" srcOrd="1" destOrd="0" presId="urn:microsoft.com/office/officeart/2005/8/layout/vList4#1"/>
    <dgm:cxn modelId="{01A47113-54F9-49D6-BBB8-2B863FBBFAE1}" type="presOf" srcId="{80CCBFD6-7072-47EE-A279-AFCAFD23FCD0}" destId="{50213603-843D-4783-A880-1017B9E13D33}" srcOrd="1" destOrd="0" presId="urn:microsoft.com/office/officeart/2005/8/layout/vList4#1"/>
    <dgm:cxn modelId="{B460A215-52E4-402F-BFC6-514233AEF128}" type="presOf" srcId="{21976218-7487-46EA-BC9B-BE0E535C393D}" destId="{B1682E38-EAEE-4EAA-ABF4-49621F660B96}" srcOrd="0" destOrd="0" presId="urn:microsoft.com/office/officeart/2005/8/layout/vList4#1"/>
    <dgm:cxn modelId="{7524ED1B-095E-4161-9803-4A2163B6A2FF}" type="presOf" srcId="{344C5FCF-5778-4006-8FAB-E2F07154AD6F}" destId="{F665CF9A-C1DF-4A29-94D5-5C9DBED7E75A}" srcOrd="0" destOrd="0" presId="urn:microsoft.com/office/officeart/2005/8/layout/vList4#1"/>
    <dgm:cxn modelId="{54A6EE23-B267-4FEC-9A6C-10F10A833576}" type="presOf" srcId="{0AB9919B-3345-4036-83B2-7DF9E437F8B0}" destId="{20EE3BF2-98D2-4665-827D-0B297BC8C94B}" srcOrd="0" destOrd="0" presId="urn:microsoft.com/office/officeart/2005/8/layout/vList4#1"/>
    <dgm:cxn modelId="{1F258B2A-1881-4F90-A74D-64CE42DCE779}" srcId="{AF94233F-8987-4AC2-BE55-A789FBD4AC2F}" destId="{80CCBFD6-7072-47EE-A279-AFCAFD23FCD0}" srcOrd="1" destOrd="0" parTransId="{49EA1825-C1E1-4B8A-86AA-6072E7BF5DBC}" sibTransId="{27AAEE27-C7BC-4CE4-B48B-2452310D2D76}"/>
    <dgm:cxn modelId="{CB18572E-B679-4FE2-86BB-01D2EBF23379}" type="presOf" srcId="{AECAD395-E743-4CE9-961B-8463BB7C664F}" destId="{75FDBDED-7916-45AD-9F90-AD73104F61DF}" srcOrd="0" destOrd="0" presId="urn:microsoft.com/office/officeart/2005/8/layout/vList4#1"/>
    <dgm:cxn modelId="{C7200A4C-454F-4246-90B0-3A2D1D10EC3B}" type="presOf" srcId="{AECAD395-E743-4CE9-961B-8463BB7C664F}" destId="{030E1521-9AEF-4DA9-A508-D5099D1528F1}" srcOrd="1" destOrd="0" presId="urn:microsoft.com/office/officeart/2005/8/layout/vList4#1"/>
    <dgm:cxn modelId="{E730A056-16C3-4C4B-97FE-9F82770ABEB0}" srcId="{AF94233F-8987-4AC2-BE55-A789FBD4AC2F}" destId="{344C5FCF-5778-4006-8FAB-E2F07154AD6F}" srcOrd="6" destOrd="0" parTransId="{20846577-37BD-4D9B-B36B-219DCDA0D3FE}" sibTransId="{B8B7AED9-9935-4BE2-976F-20DD5D80BED3}"/>
    <dgm:cxn modelId="{FE41D958-05FE-49FB-8E0B-2EED9891A061}" type="presOf" srcId="{E508B839-B32C-423E-BEE9-0A6BFBDB148D}" destId="{2495A131-FFFD-4AEF-96BE-E1351E192CC6}" srcOrd="0" destOrd="0" presId="urn:microsoft.com/office/officeart/2005/8/layout/vList4#1"/>
    <dgm:cxn modelId="{1DE2A58E-BBF7-4BBD-9E58-79EA08BD265F}" type="presOf" srcId="{0AB9919B-3345-4036-83B2-7DF9E437F8B0}" destId="{73015E7F-030D-4EF2-AE87-10E04BDB1198}" srcOrd="1" destOrd="0" presId="urn:microsoft.com/office/officeart/2005/8/layout/vList4#1"/>
    <dgm:cxn modelId="{EDB6D693-51E2-4ECD-8774-A1C5D5340615}" type="presOf" srcId="{344C5FCF-5778-4006-8FAB-E2F07154AD6F}" destId="{4CEC43A6-B00D-4DB3-8DA4-16F9F8B14781}" srcOrd="1" destOrd="0" presId="urn:microsoft.com/office/officeart/2005/8/layout/vList4#1"/>
    <dgm:cxn modelId="{67CF7994-797D-4E5E-A44F-F83D4CBA1A10}" type="presOf" srcId="{C22894A8-9155-48AB-8BBA-5A94E5B406D2}" destId="{6FA2E94F-0535-4F9E-83BE-4499EC75EAE6}" srcOrd="1" destOrd="0" presId="urn:microsoft.com/office/officeart/2005/8/layout/vList4#1"/>
    <dgm:cxn modelId="{A632F7B6-2A26-4E14-ACDA-4392E6D6ECCE}" srcId="{AF94233F-8987-4AC2-BE55-A789FBD4AC2F}" destId="{AECAD395-E743-4CE9-961B-8463BB7C664F}" srcOrd="2" destOrd="0" parTransId="{5DD819BF-ECFE-4E6D-87EB-0DBFF1AD406F}" sibTransId="{3BE8AB42-41C4-4F09-849C-AA6EBA515197}"/>
    <dgm:cxn modelId="{A39069B8-43DA-4387-8DDC-AB8A71E25674}" srcId="{AF94233F-8987-4AC2-BE55-A789FBD4AC2F}" destId="{E508B839-B32C-423E-BEE9-0A6BFBDB148D}" srcOrd="0" destOrd="0" parTransId="{50A6807E-0EDD-47B7-9F40-FA2BCA6F61F4}" sibTransId="{65C3D4FA-D7FE-426A-859F-126BDB6136E6}"/>
    <dgm:cxn modelId="{8DFFA6BC-177E-402C-9E68-AEB24B74EBE4}" type="presOf" srcId="{C22894A8-9155-48AB-8BBA-5A94E5B406D2}" destId="{129B5B93-5E27-46A8-A80C-9C53986F727E}" srcOrd="0" destOrd="0" presId="urn:microsoft.com/office/officeart/2005/8/layout/vList4#1"/>
    <dgm:cxn modelId="{39F6C8C0-68FF-4AAA-AED6-9AA8BBFC5198}" type="presOf" srcId="{21976218-7487-46EA-BC9B-BE0E535C393D}" destId="{A7ECE2E9-1D5E-4940-84C9-A76736DD33ED}" srcOrd="1" destOrd="0" presId="urn:microsoft.com/office/officeart/2005/8/layout/vList4#1"/>
    <dgm:cxn modelId="{196F6BC9-DAFB-4246-ADE9-770A808B39AE}" srcId="{AF94233F-8987-4AC2-BE55-A789FBD4AC2F}" destId="{0AB9919B-3345-4036-83B2-7DF9E437F8B0}" srcOrd="4" destOrd="0" parTransId="{EFB9827C-B1E6-4146-87F1-5DF388869783}" sibTransId="{05C076DD-E595-4499-91F1-F39A87C373A8}"/>
    <dgm:cxn modelId="{7A1189CF-6C26-44C1-93AC-9A7630BA6B98}" type="presOf" srcId="{80CCBFD6-7072-47EE-A279-AFCAFD23FCD0}" destId="{E7AA07E2-FCC2-40E2-99F2-5811749AA496}" srcOrd="0" destOrd="0" presId="urn:microsoft.com/office/officeart/2005/8/layout/vList4#1"/>
    <dgm:cxn modelId="{9CA62ED5-6888-4D46-977F-DAF72E8E1B91}" srcId="{AF94233F-8987-4AC2-BE55-A789FBD4AC2F}" destId="{C22894A8-9155-48AB-8BBA-5A94E5B406D2}" srcOrd="3" destOrd="0" parTransId="{F2C9B838-68A5-42F1-B80E-041A73819CD0}" sibTransId="{0BFE0921-FBC0-4A05-B1AB-BD239B93B2AC}"/>
    <dgm:cxn modelId="{51AB47DD-97DA-40BC-BAC8-2AA95BD2FA04}" srcId="{AF94233F-8987-4AC2-BE55-A789FBD4AC2F}" destId="{21976218-7487-46EA-BC9B-BE0E535C393D}" srcOrd="5" destOrd="0" parTransId="{753F8B2A-5BAB-4431-8A51-81BF3EB70DC4}" sibTransId="{27EDCE79-7898-4984-B6EF-197759BC921D}"/>
    <dgm:cxn modelId="{D12447F0-41FE-4B58-8E0E-512A3D87267D}" type="presOf" srcId="{AF94233F-8987-4AC2-BE55-A789FBD4AC2F}" destId="{0D5965E6-BDB2-4B79-973E-1378910421C1}" srcOrd="0" destOrd="0" presId="urn:microsoft.com/office/officeart/2005/8/layout/vList4#1"/>
    <dgm:cxn modelId="{41A75131-D3E1-40C8-9AF8-3BAC16E94628}" type="presParOf" srcId="{0D5965E6-BDB2-4B79-973E-1378910421C1}" destId="{2A56BBB5-BC43-488D-A60D-C6FA9EC8CAFE}" srcOrd="0" destOrd="0" presId="urn:microsoft.com/office/officeart/2005/8/layout/vList4#1"/>
    <dgm:cxn modelId="{957908D8-55AE-4C0A-B495-0ECA0284E9E9}" type="presParOf" srcId="{2A56BBB5-BC43-488D-A60D-C6FA9EC8CAFE}" destId="{2495A131-FFFD-4AEF-96BE-E1351E192CC6}" srcOrd="0" destOrd="0" presId="urn:microsoft.com/office/officeart/2005/8/layout/vList4#1"/>
    <dgm:cxn modelId="{DADA6303-9C5F-4B9B-AC3E-A3D63572A5E8}" type="presParOf" srcId="{2A56BBB5-BC43-488D-A60D-C6FA9EC8CAFE}" destId="{3AFEF518-2B8C-4BFD-868F-36E8A89A67DC}" srcOrd="1" destOrd="0" presId="urn:microsoft.com/office/officeart/2005/8/layout/vList4#1"/>
    <dgm:cxn modelId="{36831522-93F0-4294-B151-441B223AC6A1}" type="presParOf" srcId="{2A56BBB5-BC43-488D-A60D-C6FA9EC8CAFE}" destId="{4A114DF6-9FCE-4B48-9CA8-4F2B4AAAE0D8}" srcOrd="2" destOrd="0" presId="urn:microsoft.com/office/officeart/2005/8/layout/vList4#1"/>
    <dgm:cxn modelId="{CB865612-13EB-4C01-9F4A-5A9DD9C73047}" type="presParOf" srcId="{0D5965E6-BDB2-4B79-973E-1378910421C1}" destId="{7DDD41FE-6F25-454F-83C5-BBA0C2B176F6}" srcOrd="1" destOrd="0" presId="urn:microsoft.com/office/officeart/2005/8/layout/vList4#1"/>
    <dgm:cxn modelId="{EA3A2083-E839-45E3-A95B-2F0DB4A0F6FC}" type="presParOf" srcId="{0D5965E6-BDB2-4B79-973E-1378910421C1}" destId="{DF83D2F1-F936-412E-8A6F-E9D3253958C0}" srcOrd="2" destOrd="0" presId="urn:microsoft.com/office/officeart/2005/8/layout/vList4#1"/>
    <dgm:cxn modelId="{9169BBF1-4E7F-4EC4-9190-B7F92CE1BAB3}" type="presParOf" srcId="{DF83D2F1-F936-412E-8A6F-E9D3253958C0}" destId="{E7AA07E2-FCC2-40E2-99F2-5811749AA496}" srcOrd="0" destOrd="0" presId="urn:microsoft.com/office/officeart/2005/8/layout/vList4#1"/>
    <dgm:cxn modelId="{8641D49D-83F8-4A30-B813-EDC862B3AA09}" type="presParOf" srcId="{DF83D2F1-F936-412E-8A6F-E9D3253958C0}" destId="{0DC2787D-FA05-4959-8AB9-89AA9E0995B1}" srcOrd="1" destOrd="0" presId="urn:microsoft.com/office/officeart/2005/8/layout/vList4#1"/>
    <dgm:cxn modelId="{45F2C3E7-2C78-4705-A354-84FF75F1017A}" type="presParOf" srcId="{DF83D2F1-F936-412E-8A6F-E9D3253958C0}" destId="{50213603-843D-4783-A880-1017B9E13D33}" srcOrd="2" destOrd="0" presId="urn:microsoft.com/office/officeart/2005/8/layout/vList4#1"/>
    <dgm:cxn modelId="{2C809285-C69A-41A9-9810-4865E9BBFD8E}" type="presParOf" srcId="{0D5965E6-BDB2-4B79-973E-1378910421C1}" destId="{44A35E4B-E4C3-48F6-B967-A6EC3D3E13BB}" srcOrd="3" destOrd="0" presId="urn:microsoft.com/office/officeart/2005/8/layout/vList4#1"/>
    <dgm:cxn modelId="{2DEAE37D-3D85-4D70-AE85-65E32272CA96}" type="presParOf" srcId="{0D5965E6-BDB2-4B79-973E-1378910421C1}" destId="{237C8304-D3D3-4321-AB47-9FCEDBAB085D}" srcOrd="4" destOrd="0" presId="urn:microsoft.com/office/officeart/2005/8/layout/vList4#1"/>
    <dgm:cxn modelId="{F2BBFDD9-DC9C-469A-B9B3-86FDCB7E4571}" type="presParOf" srcId="{237C8304-D3D3-4321-AB47-9FCEDBAB085D}" destId="{75FDBDED-7916-45AD-9F90-AD73104F61DF}" srcOrd="0" destOrd="0" presId="urn:microsoft.com/office/officeart/2005/8/layout/vList4#1"/>
    <dgm:cxn modelId="{DD807743-A9FE-48C6-A4FE-B55C2C1240D9}" type="presParOf" srcId="{237C8304-D3D3-4321-AB47-9FCEDBAB085D}" destId="{3DF54D05-A710-4A28-818D-67797AB23096}" srcOrd="1" destOrd="0" presId="urn:microsoft.com/office/officeart/2005/8/layout/vList4#1"/>
    <dgm:cxn modelId="{A6E1ECA3-1A88-4935-A916-D7CB6420F95B}" type="presParOf" srcId="{237C8304-D3D3-4321-AB47-9FCEDBAB085D}" destId="{030E1521-9AEF-4DA9-A508-D5099D1528F1}" srcOrd="2" destOrd="0" presId="urn:microsoft.com/office/officeart/2005/8/layout/vList4#1"/>
    <dgm:cxn modelId="{BD56B226-9FD6-4344-9218-339FC158BF4B}" type="presParOf" srcId="{0D5965E6-BDB2-4B79-973E-1378910421C1}" destId="{F0FBF65F-1406-4DDC-8BD5-9C853559674A}" srcOrd="5" destOrd="0" presId="urn:microsoft.com/office/officeart/2005/8/layout/vList4#1"/>
    <dgm:cxn modelId="{8A5E5845-D1AC-449C-BE75-C91D11116199}" type="presParOf" srcId="{0D5965E6-BDB2-4B79-973E-1378910421C1}" destId="{42D02454-AAB8-4682-BB4C-C2FBB781D3C5}" srcOrd="6" destOrd="0" presId="urn:microsoft.com/office/officeart/2005/8/layout/vList4#1"/>
    <dgm:cxn modelId="{90806AF9-1E7F-4F09-A8D1-2EB2D1D269FE}" type="presParOf" srcId="{42D02454-AAB8-4682-BB4C-C2FBB781D3C5}" destId="{129B5B93-5E27-46A8-A80C-9C53986F727E}" srcOrd="0" destOrd="0" presId="urn:microsoft.com/office/officeart/2005/8/layout/vList4#1"/>
    <dgm:cxn modelId="{3646CE9F-6A58-47B1-96F7-DE5028EE87C1}" type="presParOf" srcId="{42D02454-AAB8-4682-BB4C-C2FBB781D3C5}" destId="{5A9BDAEB-0AE3-4861-90A3-CD916D46B1B5}" srcOrd="1" destOrd="0" presId="urn:microsoft.com/office/officeart/2005/8/layout/vList4#1"/>
    <dgm:cxn modelId="{10323859-4ED9-4221-8CEF-5B1756F1C0C7}" type="presParOf" srcId="{42D02454-AAB8-4682-BB4C-C2FBB781D3C5}" destId="{6FA2E94F-0535-4F9E-83BE-4499EC75EAE6}" srcOrd="2" destOrd="0" presId="urn:microsoft.com/office/officeart/2005/8/layout/vList4#1"/>
    <dgm:cxn modelId="{B717D1C1-0F71-43C7-9585-4F936C922A6D}" type="presParOf" srcId="{0D5965E6-BDB2-4B79-973E-1378910421C1}" destId="{4E22A43F-1485-41E0-B908-EC0F6E5D2A1A}" srcOrd="7" destOrd="0" presId="urn:microsoft.com/office/officeart/2005/8/layout/vList4#1"/>
    <dgm:cxn modelId="{6BCE6380-E554-4A74-B68D-23E33DF759E6}" type="presParOf" srcId="{0D5965E6-BDB2-4B79-973E-1378910421C1}" destId="{99BCD953-0673-4F10-8690-3775074F0CA8}" srcOrd="8" destOrd="0" presId="urn:microsoft.com/office/officeart/2005/8/layout/vList4#1"/>
    <dgm:cxn modelId="{11A1EEC3-F067-47EF-BBAF-A5BC4A823E26}" type="presParOf" srcId="{99BCD953-0673-4F10-8690-3775074F0CA8}" destId="{20EE3BF2-98D2-4665-827D-0B297BC8C94B}" srcOrd="0" destOrd="0" presId="urn:microsoft.com/office/officeart/2005/8/layout/vList4#1"/>
    <dgm:cxn modelId="{F9CED7BC-B163-4B4F-9F85-DC89260D94FB}" type="presParOf" srcId="{99BCD953-0673-4F10-8690-3775074F0CA8}" destId="{4F1A4AC4-18EF-4DD8-9262-7972AD245A76}" srcOrd="1" destOrd="0" presId="urn:microsoft.com/office/officeart/2005/8/layout/vList4#1"/>
    <dgm:cxn modelId="{1F53F8E5-3A7A-4040-B7D5-9D23B6281B7E}" type="presParOf" srcId="{99BCD953-0673-4F10-8690-3775074F0CA8}" destId="{73015E7F-030D-4EF2-AE87-10E04BDB1198}" srcOrd="2" destOrd="0" presId="urn:microsoft.com/office/officeart/2005/8/layout/vList4#1"/>
    <dgm:cxn modelId="{89E8344C-BBE5-4460-8B6F-5BEE4619364D}" type="presParOf" srcId="{0D5965E6-BDB2-4B79-973E-1378910421C1}" destId="{881FC28E-E5D4-40FF-91CC-46744D22ED55}" srcOrd="9" destOrd="0" presId="urn:microsoft.com/office/officeart/2005/8/layout/vList4#1"/>
    <dgm:cxn modelId="{5DA01FAA-A8DD-489F-B127-56CABB3DB9A2}" type="presParOf" srcId="{0D5965E6-BDB2-4B79-973E-1378910421C1}" destId="{69FCF43F-DBDD-4ABD-975C-3EE2E11432BE}" srcOrd="10" destOrd="0" presId="urn:microsoft.com/office/officeart/2005/8/layout/vList4#1"/>
    <dgm:cxn modelId="{87377F88-1ECD-465B-9171-74A64573EEC2}" type="presParOf" srcId="{69FCF43F-DBDD-4ABD-975C-3EE2E11432BE}" destId="{B1682E38-EAEE-4EAA-ABF4-49621F660B96}" srcOrd="0" destOrd="0" presId="urn:microsoft.com/office/officeart/2005/8/layout/vList4#1"/>
    <dgm:cxn modelId="{7C8BF0A0-FF65-43B6-82DE-E66BA00C412A}" type="presParOf" srcId="{69FCF43F-DBDD-4ABD-975C-3EE2E11432BE}" destId="{F15AAEC1-4932-4604-8C3E-0D4BEC1F0433}" srcOrd="1" destOrd="0" presId="urn:microsoft.com/office/officeart/2005/8/layout/vList4#1"/>
    <dgm:cxn modelId="{CA12DC4D-ECDC-4D49-9B50-3830E7CE0562}" type="presParOf" srcId="{69FCF43F-DBDD-4ABD-975C-3EE2E11432BE}" destId="{A7ECE2E9-1D5E-4940-84C9-A76736DD33ED}" srcOrd="2" destOrd="0" presId="urn:microsoft.com/office/officeart/2005/8/layout/vList4#1"/>
    <dgm:cxn modelId="{915C53BD-7A2C-47FC-B487-8958E46A75E1}" type="presParOf" srcId="{0D5965E6-BDB2-4B79-973E-1378910421C1}" destId="{DB44F837-9E73-4939-A152-228CD56FF23E}" srcOrd="11" destOrd="0" presId="urn:microsoft.com/office/officeart/2005/8/layout/vList4#1"/>
    <dgm:cxn modelId="{90C948EE-57C7-493C-82E5-EDC64BC5BAAB}" type="presParOf" srcId="{0D5965E6-BDB2-4B79-973E-1378910421C1}" destId="{A4DCB564-4210-4BC9-AD9F-EEC07058E16A}" srcOrd="12" destOrd="0" presId="urn:microsoft.com/office/officeart/2005/8/layout/vList4#1"/>
    <dgm:cxn modelId="{D1C114D1-5E06-4CF0-8345-3BDBF450CD81}" type="presParOf" srcId="{A4DCB564-4210-4BC9-AD9F-EEC07058E16A}" destId="{F665CF9A-C1DF-4A29-94D5-5C9DBED7E75A}" srcOrd="0" destOrd="0" presId="urn:microsoft.com/office/officeart/2005/8/layout/vList4#1"/>
    <dgm:cxn modelId="{85007027-080C-4DEC-8372-CB22EAFE863C}" type="presParOf" srcId="{A4DCB564-4210-4BC9-AD9F-EEC07058E16A}" destId="{706BF72E-37C5-4E85-8259-199B27CCC339}" srcOrd="1" destOrd="0" presId="urn:microsoft.com/office/officeart/2005/8/layout/vList4#1"/>
    <dgm:cxn modelId="{75A13EB4-DA69-419E-B784-8BDED2DB1C88}" type="presParOf" srcId="{A4DCB564-4210-4BC9-AD9F-EEC07058E16A}" destId="{4CEC43A6-B00D-4DB3-8DA4-16F9F8B14781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654287-D705-4FF2-B6E9-F09AC1B0694F}" type="doc">
      <dgm:prSet loTypeId="urn:microsoft.com/office/officeart/2005/8/layout/hList6" loCatId="list" qsTypeId="urn:microsoft.com/office/officeart/2005/8/quickstyle/3d5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D9B75427-3214-4315-AE3D-2A6B47F61189}">
      <dgm:prSet phldrT="[Text]" custT="1"/>
      <dgm:spPr/>
      <dgm:t>
        <a:bodyPr/>
        <a:lstStyle/>
        <a:p>
          <a:r>
            <a:rPr lang="en-US" sz="2400" b="1" dirty="0">
              <a:latin typeface="Times New Roman" pitchFamily="18" charset="0"/>
              <a:cs typeface="Times New Roman" pitchFamily="18" charset="0"/>
            </a:rPr>
            <a:t>Soil Testing</a:t>
          </a:r>
        </a:p>
      </dgm:t>
    </dgm:pt>
    <dgm:pt modelId="{3202D104-01E0-465E-8FA9-75585838D8BE}" type="parTrans" cxnId="{EC004241-F8EB-4DE2-8CD8-15883DFC29A8}">
      <dgm:prSet/>
      <dgm:spPr/>
      <dgm:t>
        <a:bodyPr/>
        <a:lstStyle/>
        <a:p>
          <a:endParaRPr lang="en-US"/>
        </a:p>
      </dgm:t>
    </dgm:pt>
    <dgm:pt modelId="{D85A2357-E343-4D88-AAAF-D32C5C6808D3}" type="sibTrans" cxnId="{EC004241-F8EB-4DE2-8CD8-15883DFC29A8}">
      <dgm:prSet/>
      <dgm:spPr/>
      <dgm:t>
        <a:bodyPr/>
        <a:lstStyle/>
        <a:p>
          <a:endParaRPr lang="en-US"/>
        </a:p>
      </dgm:t>
    </dgm:pt>
    <dgm:pt modelId="{4887E1F6-1953-4240-8397-B7235FEDCAEE}">
      <dgm:prSet phldrT="[Text]" custT="1"/>
      <dgm:spPr/>
      <dgm:t>
        <a:bodyPr/>
        <a:lstStyle/>
        <a:p>
          <a:r>
            <a:rPr lang="en-US" sz="2200" b="1" dirty="0">
              <a:latin typeface="Times New Roman" pitchFamily="18" charset="0"/>
              <a:cs typeface="Times New Roman" pitchFamily="18" charset="0"/>
            </a:rPr>
            <a:t>Soil taken from 5 places from each Acres </a:t>
          </a:r>
        </a:p>
      </dgm:t>
    </dgm:pt>
    <dgm:pt modelId="{16776E4E-AEB4-4804-88C8-A810E50A6DD4}" type="parTrans" cxnId="{7496641F-BD44-4176-BD88-6B645D2B0C94}">
      <dgm:prSet/>
      <dgm:spPr/>
      <dgm:t>
        <a:bodyPr/>
        <a:lstStyle/>
        <a:p>
          <a:endParaRPr lang="en-US"/>
        </a:p>
      </dgm:t>
    </dgm:pt>
    <dgm:pt modelId="{48C82ECA-6722-4A8C-A8A1-3B17C6E38004}" type="sibTrans" cxnId="{7496641F-BD44-4176-BD88-6B645D2B0C94}">
      <dgm:prSet/>
      <dgm:spPr/>
      <dgm:t>
        <a:bodyPr/>
        <a:lstStyle/>
        <a:p>
          <a:endParaRPr lang="en-US"/>
        </a:p>
      </dgm:t>
    </dgm:pt>
    <dgm:pt modelId="{96A7DEF6-C47F-466F-9EF8-D763B74C5F06}">
      <dgm:prSet phldrT="[Text]" custT="1"/>
      <dgm:spPr/>
      <dgm:t>
        <a:bodyPr/>
        <a:lstStyle/>
        <a:p>
          <a:r>
            <a:rPr lang="en-US" sz="2200" b="1" dirty="0">
              <a:latin typeface="Times New Roman" pitchFamily="18" charset="0"/>
              <a:cs typeface="Times New Roman" pitchFamily="18" charset="0"/>
            </a:rPr>
            <a:t>Apply Micro and Macro Nutrient Testing.</a:t>
          </a:r>
        </a:p>
      </dgm:t>
    </dgm:pt>
    <dgm:pt modelId="{D2B028A5-7BF3-4948-859B-7AB85F76D797}" type="parTrans" cxnId="{9CE0C0ED-F430-4441-BE10-DFA4FC7BF4E0}">
      <dgm:prSet/>
      <dgm:spPr/>
      <dgm:t>
        <a:bodyPr/>
        <a:lstStyle/>
        <a:p>
          <a:endParaRPr lang="en-US"/>
        </a:p>
      </dgm:t>
    </dgm:pt>
    <dgm:pt modelId="{2865A485-A62A-4C67-B765-FFAED0A7EF9A}" type="sibTrans" cxnId="{9CE0C0ED-F430-4441-BE10-DFA4FC7BF4E0}">
      <dgm:prSet/>
      <dgm:spPr/>
      <dgm:t>
        <a:bodyPr/>
        <a:lstStyle/>
        <a:p>
          <a:endParaRPr lang="en-US"/>
        </a:p>
      </dgm:t>
    </dgm:pt>
    <dgm:pt modelId="{6EFE888D-08A5-48FA-A436-477241B493FB}">
      <dgm:prSet phldrT="[Text]" custT="1"/>
      <dgm:spPr/>
      <dgm:t>
        <a:bodyPr/>
        <a:lstStyle/>
        <a:p>
          <a:r>
            <a:rPr lang="en-US" sz="2400" b="1" dirty="0">
              <a:latin typeface="Times New Roman" pitchFamily="18" charset="0"/>
              <a:cs typeface="Times New Roman" pitchFamily="18" charset="0"/>
            </a:rPr>
            <a:t>Composting</a:t>
          </a:r>
        </a:p>
      </dgm:t>
    </dgm:pt>
    <dgm:pt modelId="{D04F6826-26C9-4780-A2C7-3FEE14A70B86}" type="parTrans" cxnId="{C44BEA35-B236-4F8B-9E25-36C607956A00}">
      <dgm:prSet/>
      <dgm:spPr/>
      <dgm:t>
        <a:bodyPr/>
        <a:lstStyle/>
        <a:p>
          <a:endParaRPr lang="en-US"/>
        </a:p>
      </dgm:t>
    </dgm:pt>
    <dgm:pt modelId="{70436128-10C6-4940-B9C0-EA864EEE282F}" type="sibTrans" cxnId="{C44BEA35-B236-4F8B-9E25-36C607956A00}">
      <dgm:prSet/>
      <dgm:spPr/>
      <dgm:t>
        <a:bodyPr/>
        <a:lstStyle/>
        <a:p>
          <a:endParaRPr lang="en-US"/>
        </a:p>
      </dgm:t>
    </dgm:pt>
    <dgm:pt modelId="{20DBA206-A6C4-4088-99B8-5439CD1894BD}">
      <dgm:prSet phldrT="[Text]" custT="1"/>
      <dgm:spPr/>
      <dgm:t>
        <a:bodyPr/>
        <a:lstStyle/>
        <a:p>
          <a:r>
            <a:rPr lang="en-IN" sz="2200" b="1" dirty="0">
              <a:latin typeface="Times New Roman" pitchFamily="18" charset="0"/>
              <a:cs typeface="Times New Roman" pitchFamily="18" charset="0"/>
            </a:rPr>
            <a:t>Blue River Technology for weed management</a:t>
          </a:r>
          <a:endParaRPr lang="en-US" sz="2200" b="1" dirty="0">
            <a:latin typeface="Times New Roman" pitchFamily="18" charset="0"/>
            <a:cs typeface="Times New Roman" pitchFamily="18" charset="0"/>
          </a:endParaRPr>
        </a:p>
      </dgm:t>
    </dgm:pt>
    <dgm:pt modelId="{20A745BC-1C72-4A23-93C5-B00BE4C21502}" type="parTrans" cxnId="{AD1A652E-459C-4C97-8973-FA70ADEA213D}">
      <dgm:prSet/>
      <dgm:spPr/>
      <dgm:t>
        <a:bodyPr/>
        <a:lstStyle/>
        <a:p>
          <a:endParaRPr lang="en-US"/>
        </a:p>
      </dgm:t>
    </dgm:pt>
    <dgm:pt modelId="{A373AF33-B927-4EFE-853C-C6A860EBAA8D}" type="sibTrans" cxnId="{AD1A652E-459C-4C97-8973-FA70ADEA213D}">
      <dgm:prSet/>
      <dgm:spPr/>
      <dgm:t>
        <a:bodyPr/>
        <a:lstStyle/>
        <a:p>
          <a:endParaRPr lang="en-US"/>
        </a:p>
      </dgm:t>
    </dgm:pt>
    <dgm:pt modelId="{E1878C60-D972-48C6-AFF8-16B1D3362EBD}">
      <dgm:prSet phldrT="[Text]" custT="1"/>
      <dgm:spPr/>
      <dgm:t>
        <a:bodyPr/>
        <a:lstStyle/>
        <a:p>
          <a:r>
            <a:rPr lang="en-IN" sz="2200" b="1" dirty="0">
              <a:latin typeface="Times New Roman" pitchFamily="18" charset="0"/>
              <a:cs typeface="Times New Roman" pitchFamily="18" charset="0"/>
            </a:rPr>
            <a:t>Automatic Fertilizer Dosing Control</a:t>
          </a:r>
          <a:endParaRPr lang="en-US" sz="2200" b="1" dirty="0">
            <a:latin typeface="Times New Roman" pitchFamily="18" charset="0"/>
            <a:cs typeface="Times New Roman" pitchFamily="18" charset="0"/>
          </a:endParaRPr>
        </a:p>
      </dgm:t>
    </dgm:pt>
    <dgm:pt modelId="{F681B6F6-DCC5-483D-B50A-C5440ED63436}" type="parTrans" cxnId="{B839D791-C434-4537-BC4C-8C2B0817FC4B}">
      <dgm:prSet/>
      <dgm:spPr/>
      <dgm:t>
        <a:bodyPr/>
        <a:lstStyle/>
        <a:p>
          <a:endParaRPr lang="en-US"/>
        </a:p>
      </dgm:t>
    </dgm:pt>
    <dgm:pt modelId="{AC3C26BC-7B31-431E-81A3-4F74C301B86E}" type="sibTrans" cxnId="{B839D791-C434-4537-BC4C-8C2B0817FC4B}">
      <dgm:prSet/>
      <dgm:spPr/>
      <dgm:t>
        <a:bodyPr/>
        <a:lstStyle/>
        <a:p>
          <a:endParaRPr lang="en-US"/>
        </a:p>
      </dgm:t>
    </dgm:pt>
    <dgm:pt modelId="{7797856A-8579-46B0-8120-452C720426F2}">
      <dgm:prSet phldrT="[Text]" custT="1"/>
      <dgm:spPr/>
      <dgm:t>
        <a:bodyPr/>
        <a:lstStyle/>
        <a:p>
          <a:r>
            <a:rPr lang="en-US" sz="2400" b="1" dirty="0" err="1">
              <a:latin typeface="Times New Roman" pitchFamily="18" charset="0"/>
              <a:cs typeface="Times New Roman" pitchFamily="18" charset="0"/>
            </a:rPr>
            <a:t>Ecofriendly</a:t>
          </a:r>
          <a:endParaRPr lang="en-US" sz="2400" b="1" dirty="0">
            <a:latin typeface="Times New Roman" pitchFamily="18" charset="0"/>
            <a:cs typeface="Times New Roman" pitchFamily="18" charset="0"/>
          </a:endParaRPr>
        </a:p>
      </dgm:t>
    </dgm:pt>
    <dgm:pt modelId="{1E382D44-237B-41B3-8427-0518379A4826}" type="parTrans" cxnId="{0B3ECA4E-5EE9-4645-BAB9-DDBA0BF54F22}">
      <dgm:prSet/>
      <dgm:spPr/>
      <dgm:t>
        <a:bodyPr/>
        <a:lstStyle/>
        <a:p>
          <a:endParaRPr lang="en-US"/>
        </a:p>
      </dgm:t>
    </dgm:pt>
    <dgm:pt modelId="{C3E18EFE-F12B-462F-A10E-A7267B01F606}" type="sibTrans" cxnId="{0B3ECA4E-5EE9-4645-BAB9-DDBA0BF54F22}">
      <dgm:prSet/>
      <dgm:spPr/>
      <dgm:t>
        <a:bodyPr/>
        <a:lstStyle/>
        <a:p>
          <a:endParaRPr lang="en-US"/>
        </a:p>
      </dgm:t>
    </dgm:pt>
    <dgm:pt modelId="{C3BF897E-089B-4233-9431-A6C948B395F7}">
      <dgm:prSet phldrT="[Text]" custT="1"/>
      <dgm:spPr/>
      <dgm:t>
        <a:bodyPr/>
        <a:lstStyle/>
        <a:p>
          <a:r>
            <a:rPr lang="en-US" sz="2200" b="1" dirty="0">
              <a:latin typeface="Times New Roman" pitchFamily="18" charset="0"/>
              <a:cs typeface="Times New Roman" pitchFamily="18" charset="0"/>
            </a:rPr>
            <a:t>Completely organic</a:t>
          </a:r>
        </a:p>
      </dgm:t>
    </dgm:pt>
    <dgm:pt modelId="{44BD3DFB-2FCB-48CD-9D76-0CAFD268AF99}" type="parTrans" cxnId="{21BA5B97-8826-4C97-A1F5-753256091261}">
      <dgm:prSet/>
      <dgm:spPr/>
      <dgm:t>
        <a:bodyPr/>
        <a:lstStyle/>
        <a:p>
          <a:endParaRPr lang="en-US"/>
        </a:p>
      </dgm:t>
    </dgm:pt>
    <dgm:pt modelId="{C94B153E-29F3-434D-8310-52AC5CEBA1E4}" type="sibTrans" cxnId="{21BA5B97-8826-4C97-A1F5-753256091261}">
      <dgm:prSet/>
      <dgm:spPr/>
      <dgm:t>
        <a:bodyPr/>
        <a:lstStyle/>
        <a:p>
          <a:endParaRPr lang="en-US"/>
        </a:p>
      </dgm:t>
    </dgm:pt>
    <dgm:pt modelId="{5C8B4BA3-DB26-4ED7-96AF-08BCA9A08D02}">
      <dgm:prSet phldrT="[Text]" custT="1"/>
      <dgm:spPr/>
      <dgm:t>
        <a:bodyPr/>
        <a:lstStyle/>
        <a:p>
          <a:r>
            <a:rPr lang="en-IN" sz="2200" b="1" dirty="0">
              <a:latin typeface="Times New Roman" pitchFamily="18" charset="0"/>
              <a:cs typeface="Times New Roman" pitchFamily="18" charset="0"/>
            </a:rPr>
            <a:t>Fertilizers in the pest and disease affected zones only</a:t>
          </a:r>
          <a:endParaRPr lang="en-US" sz="2200" b="1" dirty="0">
            <a:latin typeface="Times New Roman" pitchFamily="18" charset="0"/>
            <a:cs typeface="Times New Roman" pitchFamily="18" charset="0"/>
          </a:endParaRPr>
        </a:p>
      </dgm:t>
    </dgm:pt>
    <dgm:pt modelId="{F489F97D-0A6C-46E8-B4DD-387A09AA2432}" type="parTrans" cxnId="{276870C9-D55F-43DE-8195-75F3E4202E7E}">
      <dgm:prSet/>
      <dgm:spPr/>
      <dgm:t>
        <a:bodyPr/>
        <a:lstStyle/>
        <a:p>
          <a:endParaRPr lang="en-US"/>
        </a:p>
      </dgm:t>
    </dgm:pt>
    <dgm:pt modelId="{18953234-C350-4E67-BDA6-F189129F8E37}" type="sibTrans" cxnId="{276870C9-D55F-43DE-8195-75F3E4202E7E}">
      <dgm:prSet/>
      <dgm:spPr/>
      <dgm:t>
        <a:bodyPr/>
        <a:lstStyle/>
        <a:p>
          <a:endParaRPr lang="en-US"/>
        </a:p>
      </dgm:t>
    </dgm:pt>
    <dgm:pt modelId="{4BFE4E5F-15B9-4C87-9956-2E4F4172F8A4}">
      <dgm:prSet phldrT="[Text]" custT="1"/>
      <dgm:spPr/>
      <dgm:t>
        <a:bodyPr/>
        <a:lstStyle/>
        <a:p>
          <a:r>
            <a:rPr lang="en-IN" sz="2400" b="1" dirty="0">
              <a:latin typeface="Times New Roman" pitchFamily="18" charset="0"/>
              <a:cs typeface="Times New Roman" pitchFamily="18" charset="0"/>
            </a:rPr>
            <a:t>Tracking of plant growth </a:t>
          </a:r>
          <a:endParaRPr lang="en-US" sz="2400" b="1" dirty="0">
            <a:latin typeface="Times New Roman" pitchFamily="18" charset="0"/>
            <a:cs typeface="Times New Roman" pitchFamily="18" charset="0"/>
          </a:endParaRPr>
        </a:p>
      </dgm:t>
    </dgm:pt>
    <dgm:pt modelId="{D0A3FECD-AE0B-4C65-A010-A30AE7E3DC61}" type="parTrans" cxnId="{DF1031C3-CDFF-46EC-953E-C949E9B01412}">
      <dgm:prSet/>
      <dgm:spPr/>
      <dgm:t>
        <a:bodyPr/>
        <a:lstStyle/>
        <a:p>
          <a:endParaRPr lang="en-US"/>
        </a:p>
      </dgm:t>
    </dgm:pt>
    <dgm:pt modelId="{76F9693D-886D-46F5-A220-2BFAA32E5A0D}" type="sibTrans" cxnId="{DF1031C3-CDFF-46EC-953E-C949E9B01412}">
      <dgm:prSet/>
      <dgm:spPr/>
      <dgm:t>
        <a:bodyPr/>
        <a:lstStyle/>
        <a:p>
          <a:endParaRPr lang="en-US"/>
        </a:p>
      </dgm:t>
    </dgm:pt>
    <dgm:pt modelId="{57118D44-59F1-4311-9C87-0A8C113B03E5}">
      <dgm:prSet phldrT="[Text]" custT="1"/>
      <dgm:spPr/>
      <dgm:t>
        <a:bodyPr/>
        <a:lstStyle/>
        <a:p>
          <a:r>
            <a:rPr lang="en-US" sz="2200" b="1" dirty="0">
              <a:latin typeface="Times New Roman" pitchFamily="18" charset="0"/>
              <a:cs typeface="Times New Roman" pitchFamily="18" charset="0"/>
            </a:rPr>
            <a:t>Plant Growth is monitored by AI Network</a:t>
          </a:r>
        </a:p>
      </dgm:t>
    </dgm:pt>
    <dgm:pt modelId="{D57F6CAE-8E13-4A29-AD86-2888D04D64B1}" type="parTrans" cxnId="{AE992801-B2FA-4255-8D37-E4A0850FD2C1}">
      <dgm:prSet/>
      <dgm:spPr/>
      <dgm:t>
        <a:bodyPr/>
        <a:lstStyle/>
        <a:p>
          <a:endParaRPr lang="en-US"/>
        </a:p>
      </dgm:t>
    </dgm:pt>
    <dgm:pt modelId="{85674282-16B7-449D-ABEB-91E50D4311F9}" type="sibTrans" cxnId="{AE992801-B2FA-4255-8D37-E4A0850FD2C1}">
      <dgm:prSet/>
      <dgm:spPr/>
      <dgm:t>
        <a:bodyPr/>
        <a:lstStyle/>
        <a:p>
          <a:endParaRPr lang="en-US"/>
        </a:p>
      </dgm:t>
    </dgm:pt>
    <dgm:pt modelId="{6EA93755-C239-45DC-B27D-5D5282CD531B}">
      <dgm:prSet phldrT="[Text]" custT="1"/>
      <dgm:spPr/>
      <dgm:t>
        <a:bodyPr/>
        <a:lstStyle/>
        <a:p>
          <a:r>
            <a:rPr lang="en-US" sz="2200" b="1" dirty="0">
              <a:latin typeface="Times New Roman" pitchFamily="18" charset="0"/>
              <a:cs typeface="Times New Roman" pitchFamily="18" charset="0"/>
            </a:rPr>
            <a:t>Solutions for each changes will be updated</a:t>
          </a:r>
        </a:p>
      </dgm:t>
    </dgm:pt>
    <dgm:pt modelId="{51454CF5-C709-4352-BD4E-FDDB8FFEBA24}" type="parTrans" cxnId="{DEF28645-3EAA-488F-B9FC-420B3320EFD8}">
      <dgm:prSet/>
      <dgm:spPr/>
      <dgm:t>
        <a:bodyPr/>
        <a:lstStyle/>
        <a:p>
          <a:endParaRPr lang="en-US"/>
        </a:p>
      </dgm:t>
    </dgm:pt>
    <dgm:pt modelId="{E254E3B7-8443-418B-9492-80F4C36383A4}" type="sibTrans" cxnId="{DEF28645-3EAA-488F-B9FC-420B3320EFD8}">
      <dgm:prSet/>
      <dgm:spPr/>
      <dgm:t>
        <a:bodyPr/>
        <a:lstStyle/>
        <a:p>
          <a:endParaRPr lang="en-US"/>
        </a:p>
      </dgm:t>
    </dgm:pt>
    <dgm:pt modelId="{970F60F6-4FED-4010-843B-99AD68680904}">
      <dgm:prSet custT="1"/>
      <dgm:spPr/>
      <dgm:t>
        <a:bodyPr/>
        <a:lstStyle/>
        <a:p>
          <a:r>
            <a:rPr lang="en-US" sz="2400" b="1" dirty="0">
              <a:latin typeface="Times New Roman" pitchFamily="18" charset="0"/>
              <a:cs typeface="Times New Roman" pitchFamily="18" charset="0"/>
            </a:rPr>
            <a:t>Benefits to the target </a:t>
          </a:r>
        </a:p>
      </dgm:t>
    </dgm:pt>
    <dgm:pt modelId="{E3BC3013-9E8D-473C-A0EE-8FE1DFE1F30E}" type="parTrans" cxnId="{0C285325-EA44-4013-BB79-47B47DEC60A5}">
      <dgm:prSet/>
      <dgm:spPr/>
      <dgm:t>
        <a:bodyPr/>
        <a:lstStyle/>
        <a:p>
          <a:endParaRPr lang="en-US"/>
        </a:p>
      </dgm:t>
    </dgm:pt>
    <dgm:pt modelId="{49A8990E-572C-4F94-8755-E951578533FD}" type="sibTrans" cxnId="{0C285325-EA44-4013-BB79-47B47DEC60A5}">
      <dgm:prSet/>
      <dgm:spPr/>
      <dgm:t>
        <a:bodyPr/>
        <a:lstStyle/>
        <a:p>
          <a:endParaRPr lang="en-US"/>
        </a:p>
      </dgm:t>
    </dgm:pt>
    <dgm:pt modelId="{44EECEC2-2044-4824-BF35-F20FDB308D8D}">
      <dgm:prSet custT="1"/>
      <dgm:spPr/>
      <dgm:t>
        <a:bodyPr/>
        <a:lstStyle/>
        <a:p>
          <a:r>
            <a:rPr lang="en-IN" sz="2200" b="1" dirty="0">
              <a:latin typeface="Times New Roman" pitchFamily="18" charset="0"/>
              <a:cs typeface="Times New Roman" pitchFamily="18" charset="0"/>
            </a:rPr>
            <a:t>Farmer’s entrepreneurs will be trained and supported</a:t>
          </a:r>
          <a:endParaRPr lang="en-US" sz="2200" b="1" dirty="0">
            <a:latin typeface="Times New Roman" pitchFamily="18" charset="0"/>
            <a:cs typeface="Times New Roman" pitchFamily="18" charset="0"/>
          </a:endParaRPr>
        </a:p>
      </dgm:t>
    </dgm:pt>
    <dgm:pt modelId="{829E0D43-971B-4D7C-8D08-33B2EB09697F}" type="parTrans" cxnId="{752EE4FC-76D9-405C-AC86-C8715E03E23E}">
      <dgm:prSet/>
      <dgm:spPr/>
      <dgm:t>
        <a:bodyPr/>
        <a:lstStyle/>
        <a:p>
          <a:endParaRPr lang="en-US"/>
        </a:p>
      </dgm:t>
    </dgm:pt>
    <dgm:pt modelId="{22E99EB5-30FA-4A4D-AB8A-802F8986AF48}" type="sibTrans" cxnId="{752EE4FC-76D9-405C-AC86-C8715E03E23E}">
      <dgm:prSet/>
      <dgm:spPr/>
      <dgm:t>
        <a:bodyPr/>
        <a:lstStyle/>
        <a:p>
          <a:endParaRPr lang="en-US"/>
        </a:p>
      </dgm:t>
    </dgm:pt>
    <dgm:pt modelId="{EF2F7DBD-CE23-4C4F-BFDF-0D6498D6007D}">
      <dgm:prSet custT="1"/>
      <dgm:spPr/>
      <dgm:t>
        <a:bodyPr/>
        <a:lstStyle/>
        <a:p>
          <a:r>
            <a:rPr lang="en-US" sz="2200" b="1" dirty="0">
              <a:latin typeface="Times New Roman" pitchFamily="18" charset="0"/>
              <a:cs typeface="Times New Roman" pitchFamily="18" charset="0"/>
            </a:rPr>
            <a:t>Trained beneficiaries get more revenue</a:t>
          </a:r>
        </a:p>
      </dgm:t>
    </dgm:pt>
    <dgm:pt modelId="{CE50D4CD-8AB7-409E-8F93-81EFA3F63E7D}" type="parTrans" cxnId="{7C607DC2-3411-412E-9680-35A6D323BB68}">
      <dgm:prSet/>
      <dgm:spPr/>
      <dgm:t>
        <a:bodyPr/>
        <a:lstStyle/>
        <a:p>
          <a:endParaRPr lang="en-US"/>
        </a:p>
      </dgm:t>
    </dgm:pt>
    <dgm:pt modelId="{8032D2B9-C29F-4ED7-9E98-1F1D40741A32}" type="sibTrans" cxnId="{7C607DC2-3411-412E-9680-35A6D323BB68}">
      <dgm:prSet/>
      <dgm:spPr/>
      <dgm:t>
        <a:bodyPr/>
        <a:lstStyle/>
        <a:p>
          <a:endParaRPr lang="en-US"/>
        </a:p>
      </dgm:t>
    </dgm:pt>
    <dgm:pt modelId="{AA539792-4B57-4686-9AFD-7116856A9361}" type="pres">
      <dgm:prSet presAssocID="{F2654287-D705-4FF2-B6E9-F09AC1B0694F}" presName="Name0" presStyleCnt="0">
        <dgm:presLayoutVars>
          <dgm:dir/>
          <dgm:resizeHandles val="exact"/>
        </dgm:presLayoutVars>
      </dgm:prSet>
      <dgm:spPr/>
    </dgm:pt>
    <dgm:pt modelId="{3CFD8214-7134-4227-ABC3-9126642018BA}" type="pres">
      <dgm:prSet presAssocID="{D9B75427-3214-4315-AE3D-2A6B47F61189}" presName="node" presStyleLbl="node1" presStyleIdx="0" presStyleCnt="5" custLinFactX="-2294" custLinFactNeighborX="-100000" custLinFactNeighborY="0">
        <dgm:presLayoutVars>
          <dgm:bulletEnabled val="1"/>
        </dgm:presLayoutVars>
      </dgm:prSet>
      <dgm:spPr/>
    </dgm:pt>
    <dgm:pt modelId="{40A630D3-35E2-4E13-AE54-C508C2ACC17B}" type="pres">
      <dgm:prSet presAssocID="{D85A2357-E343-4D88-AAAF-D32C5C6808D3}" presName="sibTrans" presStyleCnt="0"/>
      <dgm:spPr/>
    </dgm:pt>
    <dgm:pt modelId="{71752BF4-D6AD-4AC6-82EE-F4D31BD4C665}" type="pres">
      <dgm:prSet presAssocID="{6EFE888D-08A5-48FA-A436-477241B493FB}" presName="node" presStyleLbl="node1" presStyleIdx="1" presStyleCnt="5">
        <dgm:presLayoutVars>
          <dgm:bulletEnabled val="1"/>
        </dgm:presLayoutVars>
      </dgm:prSet>
      <dgm:spPr/>
    </dgm:pt>
    <dgm:pt modelId="{FBD9BEEB-E2EB-476F-810E-4D94D818FC22}" type="pres">
      <dgm:prSet presAssocID="{70436128-10C6-4940-B9C0-EA864EEE282F}" presName="sibTrans" presStyleCnt="0"/>
      <dgm:spPr/>
    </dgm:pt>
    <dgm:pt modelId="{689245EA-7D22-4467-8F90-1A46F984879C}" type="pres">
      <dgm:prSet presAssocID="{7797856A-8579-46B0-8120-452C720426F2}" presName="node" presStyleLbl="node1" presStyleIdx="2" presStyleCnt="5">
        <dgm:presLayoutVars>
          <dgm:bulletEnabled val="1"/>
        </dgm:presLayoutVars>
      </dgm:prSet>
      <dgm:spPr/>
    </dgm:pt>
    <dgm:pt modelId="{7AF53463-FDE6-4ED1-B186-4BC958D16A27}" type="pres">
      <dgm:prSet presAssocID="{C3E18EFE-F12B-462F-A10E-A7267B01F606}" presName="sibTrans" presStyleCnt="0"/>
      <dgm:spPr/>
    </dgm:pt>
    <dgm:pt modelId="{EF76CC32-39D9-4FE7-91C8-31CCBDF9CE69}" type="pres">
      <dgm:prSet presAssocID="{4BFE4E5F-15B9-4C87-9956-2E4F4172F8A4}" presName="node" presStyleLbl="node1" presStyleIdx="3" presStyleCnt="5">
        <dgm:presLayoutVars>
          <dgm:bulletEnabled val="1"/>
        </dgm:presLayoutVars>
      </dgm:prSet>
      <dgm:spPr/>
    </dgm:pt>
    <dgm:pt modelId="{23695E5A-F50A-4B5C-8C0F-B4B321CDBBCC}" type="pres">
      <dgm:prSet presAssocID="{76F9693D-886D-46F5-A220-2BFAA32E5A0D}" presName="sibTrans" presStyleCnt="0"/>
      <dgm:spPr/>
    </dgm:pt>
    <dgm:pt modelId="{9F26140F-0A0A-4F32-A82E-9764D7D4B631}" type="pres">
      <dgm:prSet presAssocID="{970F60F6-4FED-4010-843B-99AD68680904}" presName="node" presStyleLbl="node1" presStyleIdx="4" presStyleCnt="5">
        <dgm:presLayoutVars>
          <dgm:bulletEnabled val="1"/>
        </dgm:presLayoutVars>
      </dgm:prSet>
      <dgm:spPr/>
    </dgm:pt>
  </dgm:ptLst>
  <dgm:cxnLst>
    <dgm:cxn modelId="{AE992801-B2FA-4255-8D37-E4A0850FD2C1}" srcId="{4BFE4E5F-15B9-4C87-9956-2E4F4172F8A4}" destId="{57118D44-59F1-4311-9C87-0A8C113B03E5}" srcOrd="0" destOrd="0" parTransId="{D57F6CAE-8E13-4A29-AD86-2888D04D64B1}" sibTransId="{85674282-16B7-449D-ABEB-91E50D4311F9}"/>
    <dgm:cxn modelId="{60B92F18-1912-40A9-9E1E-02B9777617C3}" type="presOf" srcId="{7797856A-8579-46B0-8120-452C720426F2}" destId="{689245EA-7D22-4467-8F90-1A46F984879C}" srcOrd="0" destOrd="0" presId="urn:microsoft.com/office/officeart/2005/8/layout/hList6"/>
    <dgm:cxn modelId="{7496641F-BD44-4176-BD88-6B645D2B0C94}" srcId="{D9B75427-3214-4315-AE3D-2A6B47F61189}" destId="{4887E1F6-1953-4240-8397-B7235FEDCAEE}" srcOrd="0" destOrd="0" parTransId="{16776E4E-AEB4-4804-88C8-A810E50A6DD4}" sibTransId="{48C82ECA-6722-4A8C-A8A1-3B17C6E38004}"/>
    <dgm:cxn modelId="{4758AE24-8354-47C0-9042-34DC5B9B6BBC}" type="presOf" srcId="{E1878C60-D972-48C6-AFF8-16B1D3362EBD}" destId="{71752BF4-D6AD-4AC6-82EE-F4D31BD4C665}" srcOrd="0" destOrd="2" presId="urn:microsoft.com/office/officeart/2005/8/layout/hList6"/>
    <dgm:cxn modelId="{0C285325-EA44-4013-BB79-47B47DEC60A5}" srcId="{F2654287-D705-4FF2-B6E9-F09AC1B0694F}" destId="{970F60F6-4FED-4010-843B-99AD68680904}" srcOrd="4" destOrd="0" parTransId="{E3BC3013-9E8D-473C-A0EE-8FE1DFE1F30E}" sibTransId="{49A8990E-572C-4F94-8755-E951578533FD}"/>
    <dgm:cxn modelId="{5CC3D227-6481-4A99-B440-F013BC3D555D}" type="presOf" srcId="{5C8B4BA3-DB26-4ED7-96AF-08BCA9A08D02}" destId="{689245EA-7D22-4467-8F90-1A46F984879C}" srcOrd="0" destOrd="2" presId="urn:microsoft.com/office/officeart/2005/8/layout/hList6"/>
    <dgm:cxn modelId="{AD1A652E-459C-4C97-8973-FA70ADEA213D}" srcId="{6EFE888D-08A5-48FA-A436-477241B493FB}" destId="{20DBA206-A6C4-4088-99B8-5439CD1894BD}" srcOrd="0" destOrd="0" parTransId="{20A745BC-1C72-4A23-93C5-B00BE4C21502}" sibTransId="{A373AF33-B927-4EFE-853C-C6A860EBAA8D}"/>
    <dgm:cxn modelId="{C44BEA35-B236-4F8B-9E25-36C607956A00}" srcId="{F2654287-D705-4FF2-B6E9-F09AC1B0694F}" destId="{6EFE888D-08A5-48FA-A436-477241B493FB}" srcOrd="1" destOrd="0" parTransId="{D04F6826-26C9-4780-A2C7-3FEE14A70B86}" sibTransId="{70436128-10C6-4940-B9C0-EA864EEE282F}"/>
    <dgm:cxn modelId="{9CAE623D-778E-4379-A53F-E7FCF984825D}" type="presOf" srcId="{4887E1F6-1953-4240-8397-B7235FEDCAEE}" destId="{3CFD8214-7134-4227-ABC3-9126642018BA}" srcOrd="0" destOrd="1" presId="urn:microsoft.com/office/officeart/2005/8/layout/hList6"/>
    <dgm:cxn modelId="{61569E3F-3AE5-4D13-B279-B6D555CCDF6E}" type="presOf" srcId="{EF2F7DBD-CE23-4C4F-BFDF-0D6498D6007D}" destId="{9F26140F-0A0A-4F32-A82E-9764D7D4B631}" srcOrd="0" destOrd="2" presId="urn:microsoft.com/office/officeart/2005/8/layout/hList6"/>
    <dgm:cxn modelId="{EC004241-F8EB-4DE2-8CD8-15883DFC29A8}" srcId="{F2654287-D705-4FF2-B6E9-F09AC1B0694F}" destId="{D9B75427-3214-4315-AE3D-2A6B47F61189}" srcOrd="0" destOrd="0" parTransId="{3202D104-01E0-465E-8FA9-75585838D8BE}" sibTransId="{D85A2357-E343-4D88-AAAF-D32C5C6808D3}"/>
    <dgm:cxn modelId="{DEF28645-3EAA-488F-B9FC-420B3320EFD8}" srcId="{4BFE4E5F-15B9-4C87-9956-2E4F4172F8A4}" destId="{6EA93755-C239-45DC-B27D-5D5282CD531B}" srcOrd="1" destOrd="0" parTransId="{51454CF5-C709-4352-BD4E-FDDB8FFEBA24}" sibTransId="{E254E3B7-8443-418B-9492-80F4C36383A4}"/>
    <dgm:cxn modelId="{81AC2D66-DE27-442B-8655-B1CB9AE765C7}" type="presOf" srcId="{96A7DEF6-C47F-466F-9EF8-D763B74C5F06}" destId="{3CFD8214-7134-4227-ABC3-9126642018BA}" srcOrd="0" destOrd="2" presId="urn:microsoft.com/office/officeart/2005/8/layout/hList6"/>
    <dgm:cxn modelId="{04D8B047-C02E-4F21-B8A7-E3241FE0798E}" type="presOf" srcId="{4BFE4E5F-15B9-4C87-9956-2E4F4172F8A4}" destId="{EF76CC32-39D9-4FE7-91C8-31CCBDF9CE69}" srcOrd="0" destOrd="0" presId="urn:microsoft.com/office/officeart/2005/8/layout/hList6"/>
    <dgm:cxn modelId="{6A61C86C-00CD-4D98-87CB-AD7433F1CFC6}" type="presOf" srcId="{6EFE888D-08A5-48FA-A436-477241B493FB}" destId="{71752BF4-D6AD-4AC6-82EE-F4D31BD4C665}" srcOrd="0" destOrd="0" presId="urn:microsoft.com/office/officeart/2005/8/layout/hList6"/>
    <dgm:cxn modelId="{C3B77C4D-0EFF-40FC-9D03-BD9D61152540}" type="presOf" srcId="{D9B75427-3214-4315-AE3D-2A6B47F61189}" destId="{3CFD8214-7134-4227-ABC3-9126642018BA}" srcOrd="0" destOrd="0" presId="urn:microsoft.com/office/officeart/2005/8/layout/hList6"/>
    <dgm:cxn modelId="{0B3ECA4E-5EE9-4645-BAB9-DDBA0BF54F22}" srcId="{F2654287-D705-4FF2-B6E9-F09AC1B0694F}" destId="{7797856A-8579-46B0-8120-452C720426F2}" srcOrd="2" destOrd="0" parTransId="{1E382D44-237B-41B3-8427-0518379A4826}" sibTransId="{C3E18EFE-F12B-462F-A10E-A7267B01F606}"/>
    <dgm:cxn modelId="{FD0AC77A-1AB5-49F1-B5E7-748C8CD02544}" type="presOf" srcId="{44EECEC2-2044-4824-BF35-F20FDB308D8D}" destId="{9F26140F-0A0A-4F32-A82E-9764D7D4B631}" srcOrd="0" destOrd="1" presId="urn:microsoft.com/office/officeart/2005/8/layout/hList6"/>
    <dgm:cxn modelId="{B839D791-C434-4537-BC4C-8C2B0817FC4B}" srcId="{6EFE888D-08A5-48FA-A436-477241B493FB}" destId="{E1878C60-D972-48C6-AFF8-16B1D3362EBD}" srcOrd="1" destOrd="0" parTransId="{F681B6F6-DCC5-483D-B50A-C5440ED63436}" sibTransId="{AC3C26BC-7B31-431E-81A3-4F74C301B86E}"/>
    <dgm:cxn modelId="{21BA5B97-8826-4C97-A1F5-753256091261}" srcId="{7797856A-8579-46B0-8120-452C720426F2}" destId="{C3BF897E-089B-4233-9431-A6C948B395F7}" srcOrd="0" destOrd="0" parTransId="{44BD3DFB-2FCB-48CD-9D76-0CAFD268AF99}" sibTransId="{C94B153E-29F3-434D-8310-52AC5CEBA1E4}"/>
    <dgm:cxn modelId="{AC6D63A8-AB7F-4535-A695-0D1582435D8E}" type="presOf" srcId="{20DBA206-A6C4-4088-99B8-5439CD1894BD}" destId="{71752BF4-D6AD-4AC6-82EE-F4D31BD4C665}" srcOrd="0" destOrd="1" presId="urn:microsoft.com/office/officeart/2005/8/layout/hList6"/>
    <dgm:cxn modelId="{90DF24B2-CC83-4B22-A95B-3C37191BDF18}" type="presOf" srcId="{57118D44-59F1-4311-9C87-0A8C113B03E5}" destId="{EF76CC32-39D9-4FE7-91C8-31CCBDF9CE69}" srcOrd="0" destOrd="1" presId="urn:microsoft.com/office/officeart/2005/8/layout/hList6"/>
    <dgm:cxn modelId="{D4D1CBB9-7AD9-4891-8273-B95C4228AC5B}" type="presOf" srcId="{970F60F6-4FED-4010-843B-99AD68680904}" destId="{9F26140F-0A0A-4F32-A82E-9764D7D4B631}" srcOrd="0" destOrd="0" presId="urn:microsoft.com/office/officeart/2005/8/layout/hList6"/>
    <dgm:cxn modelId="{B3D38DC0-D801-4792-98C1-EAC762A18A7E}" type="presOf" srcId="{C3BF897E-089B-4233-9431-A6C948B395F7}" destId="{689245EA-7D22-4467-8F90-1A46F984879C}" srcOrd="0" destOrd="1" presId="urn:microsoft.com/office/officeart/2005/8/layout/hList6"/>
    <dgm:cxn modelId="{7C607DC2-3411-412E-9680-35A6D323BB68}" srcId="{970F60F6-4FED-4010-843B-99AD68680904}" destId="{EF2F7DBD-CE23-4C4F-BFDF-0D6498D6007D}" srcOrd="1" destOrd="0" parTransId="{CE50D4CD-8AB7-409E-8F93-81EFA3F63E7D}" sibTransId="{8032D2B9-C29F-4ED7-9E98-1F1D40741A32}"/>
    <dgm:cxn modelId="{DF1031C3-CDFF-46EC-953E-C949E9B01412}" srcId="{F2654287-D705-4FF2-B6E9-F09AC1B0694F}" destId="{4BFE4E5F-15B9-4C87-9956-2E4F4172F8A4}" srcOrd="3" destOrd="0" parTransId="{D0A3FECD-AE0B-4C65-A010-A30AE7E3DC61}" sibTransId="{76F9693D-886D-46F5-A220-2BFAA32E5A0D}"/>
    <dgm:cxn modelId="{276870C9-D55F-43DE-8195-75F3E4202E7E}" srcId="{7797856A-8579-46B0-8120-452C720426F2}" destId="{5C8B4BA3-DB26-4ED7-96AF-08BCA9A08D02}" srcOrd="1" destOrd="0" parTransId="{F489F97D-0A6C-46E8-B4DD-387A09AA2432}" sibTransId="{18953234-C350-4E67-BDA6-F189129F8E37}"/>
    <dgm:cxn modelId="{9CE0C0ED-F430-4441-BE10-DFA4FC7BF4E0}" srcId="{D9B75427-3214-4315-AE3D-2A6B47F61189}" destId="{96A7DEF6-C47F-466F-9EF8-D763B74C5F06}" srcOrd="1" destOrd="0" parTransId="{D2B028A5-7BF3-4948-859B-7AB85F76D797}" sibTransId="{2865A485-A62A-4C67-B765-FFAED0A7EF9A}"/>
    <dgm:cxn modelId="{42DA56F3-DE42-46CE-B9DD-57A38E00F277}" type="presOf" srcId="{6EA93755-C239-45DC-B27D-5D5282CD531B}" destId="{EF76CC32-39D9-4FE7-91C8-31CCBDF9CE69}" srcOrd="0" destOrd="2" presId="urn:microsoft.com/office/officeart/2005/8/layout/hList6"/>
    <dgm:cxn modelId="{752EE4FC-76D9-405C-AC86-C8715E03E23E}" srcId="{970F60F6-4FED-4010-843B-99AD68680904}" destId="{44EECEC2-2044-4824-BF35-F20FDB308D8D}" srcOrd="0" destOrd="0" parTransId="{829E0D43-971B-4D7C-8D08-33B2EB09697F}" sibTransId="{22E99EB5-30FA-4A4D-AB8A-802F8986AF48}"/>
    <dgm:cxn modelId="{24C076FE-C0E5-4730-B0C2-CAE55A8BCC0D}" type="presOf" srcId="{F2654287-D705-4FF2-B6E9-F09AC1B0694F}" destId="{AA539792-4B57-4686-9AFD-7116856A9361}" srcOrd="0" destOrd="0" presId="urn:microsoft.com/office/officeart/2005/8/layout/hList6"/>
    <dgm:cxn modelId="{C1E5F12D-636B-4399-A973-C1B1FE9DD7C0}" type="presParOf" srcId="{AA539792-4B57-4686-9AFD-7116856A9361}" destId="{3CFD8214-7134-4227-ABC3-9126642018BA}" srcOrd="0" destOrd="0" presId="urn:microsoft.com/office/officeart/2005/8/layout/hList6"/>
    <dgm:cxn modelId="{40A0DD2B-8424-479D-9CCC-F44E0687C4D6}" type="presParOf" srcId="{AA539792-4B57-4686-9AFD-7116856A9361}" destId="{40A630D3-35E2-4E13-AE54-C508C2ACC17B}" srcOrd="1" destOrd="0" presId="urn:microsoft.com/office/officeart/2005/8/layout/hList6"/>
    <dgm:cxn modelId="{77F03C5D-AE3F-495F-878F-7FA2352AD4C2}" type="presParOf" srcId="{AA539792-4B57-4686-9AFD-7116856A9361}" destId="{71752BF4-D6AD-4AC6-82EE-F4D31BD4C665}" srcOrd="2" destOrd="0" presId="urn:microsoft.com/office/officeart/2005/8/layout/hList6"/>
    <dgm:cxn modelId="{5B6B2075-9238-415C-AACB-FB7E62F56FB9}" type="presParOf" srcId="{AA539792-4B57-4686-9AFD-7116856A9361}" destId="{FBD9BEEB-E2EB-476F-810E-4D94D818FC22}" srcOrd="3" destOrd="0" presId="urn:microsoft.com/office/officeart/2005/8/layout/hList6"/>
    <dgm:cxn modelId="{686EE4C5-A55B-4732-AEA1-07BC646999F7}" type="presParOf" srcId="{AA539792-4B57-4686-9AFD-7116856A9361}" destId="{689245EA-7D22-4467-8F90-1A46F984879C}" srcOrd="4" destOrd="0" presId="urn:microsoft.com/office/officeart/2005/8/layout/hList6"/>
    <dgm:cxn modelId="{4922983F-A38B-400F-A5B7-421808359E15}" type="presParOf" srcId="{AA539792-4B57-4686-9AFD-7116856A9361}" destId="{7AF53463-FDE6-4ED1-B186-4BC958D16A27}" srcOrd="5" destOrd="0" presId="urn:microsoft.com/office/officeart/2005/8/layout/hList6"/>
    <dgm:cxn modelId="{7025AE9C-E469-46BF-B5E1-83C96FDE88BB}" type="presParOf" srcId="{AA539792-4B57-4686-9AFD-7116856A9361}" destId="{EF76CC32-39D9-4FE7-91C8-31CCBDF9CE69}" srcOrd="6" destOrd="0" presId="urn:microsoft.com/office/officeart/2005/8/layout/hList6"/>
    <dgm:cxn modelId="{3AB6DCB7-6E38-476E-AE6E-6BC8E50BA603}" type="presParOf" srcId="{AA539792-4B57-4686-9AFD-7116856A9361}" destId="{23695E5A-F50A-4B5C-8C0F-B4B321CDBBCC}" srcOrd="7" destOrd="0" presId="urn:microsoft.com/office/officeart/2005/8/layout/hList6"/>
    <dgm:cxn modelId="{3C8B6AC4-9961-44D4-851A-F3BAF0302C2E}" type="presParOf" srcId="{AA539792-4B57-4686-9AFD-7116856A9361}" destId="{9F26140F-0A0A-4F32-A82E-9764D7D4B631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5A131-FFFD-4AEF-96BE-E1351E192CC6}">
      <dsp:nvSpPr>
        <dsp:cNvPr id="0" name=""/>
        <dsp:cNvSpPr/>
      </dsp:nvSpPr>
      <dsp:spPr>
        <a:xfrm>
          <a:off x="0" y="0"/>
          <a:ext cx="9112469" cy="848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To develop an Artificial Intelligence System by using the parameters taken from </a:t>
          </a:r>
          <a:r>
            <a:rPr lang="en-US" sz="2400" b="1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IoT</a:t>
          </a:r>
          <a:r>
            <a:rPr lang="en-US" sz="24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.</a:t>
          </a:r>
          <a:endParaRPr lang="en-CA" sz="24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918671" y="0"/>
        <a:ext cx="7193797" cy="848264"/>
      </dsp:txXfrm>
    </dsp:sp>
    <dsp:sp modelId="{3AFEF518-2B8C-4BFD-868F-36E8A89A67DC}">
      <dsp:nvSpPr>
        <dsp:cNvPr id="0" name=""/>
        <dsp:cNvSpPr/>
      </dsp:nvSpPr>
      <dsp:spPr>
        <a:xfrm>
          <a:off x="96177" y="39423"/>
          <a:ext cx="1822493" cy="76941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A07E2-FCC2-40E2-99F2-5811749AA496}">
      <dsp:nvSpPr>
        <dsp:cNvPr id="0" name=""/>
        <dsp:cNvSpPr/>
      </dsp:nvSpPr>
      <dsp:spPr>
        <a:xfrm>
          <a:off x="0" y="924572"/>
          <a:ext cx="9112469" cy="7208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Identification of damages and diseases of crops by Image-based insight generation.</a:t>
          </a:r>
          <a:endParaRPr lang="en-CA" sz="24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918671" y="924572"/>
        <a:ext cx="7193797" cy="720829"/>
      </dsp:txXfrm>
    </dsp:sp>
    <dsp:sp modelId="{0DC2787D-FA05-4959-8AB9-89AA9E0995B1}">
      <dsp:nvSpPr>
        <dsp:cNvPr id="0" name=""/>
        <dsp:cNvSpPr/>
      </dsp:nvSpPr>
      <dsp:spPr>
        <a:xfrm>
          <a:off x="96177" y="944442"/>
          <a:ext cx="1822493" cy="76941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DBDED-7916-45AD-9F90-AD73104F61DF}">
      <dsp:nvSpPr>
        <dsp:cNvPr id="0" name=""/>
        <dsp:cNvSpPr/>
      </dsp:nvSpPr>
      <dsp:spPr>
        <a:xfrm>
          <a:off x="0" y="1861440"/>
          <a:ext cx="9112469" cy="598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Optimization of Disease recognition and growth condition for the better result.</a:t>
          </a:r>
          <a:endParaRPr lang="en-IN" sz="24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918671" y="1861440"/>
        <a:ext cx="7193797" cy="598521"/>
      </dsp:txXfrm>
    </dsp:sp>
    <dsp:sp modelId="{3DF54D05-A710-4A28-818D-67797AB23096}">
      <dsp:nvSpPr>
        <dsp:cNvPr id="0" name=""/>
        <dsp:cNvSpPr/>
      </dsp:nvSpPr>
      <dsp:spPr>
        <a:xfrm>
          <a:off x="96177" y="1810038"/>
          <a:ext cx="1822493" cy="76941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9B5B93-5E27-46A8-A80C-9C53986F727E}">
      <dsp:nvSpPr>
        <dsp:cNvPr id="0" name=""/>
        <dsp:cNvSpPr/>
      </dsp:nvSpPr>
      <dsp:spPr>
        <a:xfrm>
          <a:off x="0" y="2685920"/>
          <a:ext cx="9112469" cy="7488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To develop different Crop preparation recognizable for getting much more yields.</a:t>
          </a:r>
          <a:endParaRPr lang="en-IN" sz="24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918671" y="2685920"/>
        <a:ext cx="7193797" cy="748846"/>
      </dsp:txXfrm>
    </dsp:sp>
    <dsp:sp modelId="{5A9BDAEB-0AE3-4861-90A3-CD916D46B1B5}">
      <dsp:nvSpPr>
        <dsp:cNvPr id="0" name=""/>
        <dsp:cNvSpPr/>
      </dsp:nvSpPr>
      <dsp:spPr>
        <a:xfrm>
          <a:off x="96177" y="2675634"/>
          <a:ext cx="1822493" cy="76941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EE3BF2-98D2-4665-827D-0B297BC8C94B}">
      <dsp:nvSpPr>
        <dsp:cNvPr id="0" name=""/>
        <dsp:cNvSpPr/>
      </dsp:nvSpPr>
      <dsp:spPr>
        <a:xfrm>
          <a:off x="0" y="3640129"/>
          <a:ext cx="9112469" cy="571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To analyze the Agricultural field with farmers.</a:t>
          </a:r>
          <a:endParaRPr lang="en-IN" sz="24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918671" y="3640129"/>
        <a:ext cx="7193797" cy="571620"/>
      </dsp:txXfrm>
    </dsp:sp>
    <dsp:sp modelId="{4F1A4AC4-18EF-4DD8-9262-7972AD245A76}">
      <dsp:nvSpPr>
        <dsp:cNvPr id="0" name=""/>
        <dsp:cNvSpPr/>
      </dsp:nvSpPr>
      <dsp:spPr>
        <a:xfrm>
          <a:off x="96177" y="3541230"/>
          <a:ext cx="1822493" cy="76941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82E38-EAEE-4EAA-ABF4-49621F660B96}">
      <dsp:nvSpPr>
        <dsp:cNvPr id="0" name=""/>
        <dsp:cNvSpPr/>
      </dsp:nvSpPr>
      <dsp:spPr>
        <a:xfrm>
          <a:off x="0" y="4434333"/>
          <a:ext cx="9112469" cy="7144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To evaluate the  techniques going to adopt and better utilization as a smart agricultural system</a:t>
          </a:r>
          <a:endParaRPr lang="en-IN" sz="24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918671" y="4434333"/>
        <a:ext cx="7193797" cy="714405"/>
      </dsp:txXfrm>
    </dsp:sp>
    <dsp:sp modelId="{F15AAEC1-4932-4604-8C3E-0D4BEC1F0433}">
      <dsp:nvSpPr>
        <dsp:cNvPr id="0" name=""/>
        <dsp:cNvSpPr/>
      </dsp:nvSpPr>
      <dsp:spPr>
        <a:xfrm>
          <a:off x="96177" y="4406826"/>
          <a:ext cx="1822493" cy="76941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5CF9A-C1DF-4A29-94D5-5C9DBED7E75A}">
      <dsp:nvSpPr>
        <dsp:cNvPr id="0" name=""/>
        <dsp:cNvSpPr/>
      </dsp:nvSpPr>
      <dsp:spPr>
        <a:xfrm>
          <a:off x="0" y="5272422"/>
          <a:ext cx="9112469" cy="9617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After standardization and evaluation of the system, finally training can be imparted to farmers to empower them and other interested sectors to utilize this technology  </a:t>
          </a:r>
          <a:endParaRPr lang="en-IN" sz="22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918671" y="5272422"/>
        <a:ext cx="7193797" cy="961773"/>
      </dsp:txXfrm>
    </dsp:sp>
    <dsp:sp modelId="{706BF72E-37C5-4E85-8259-199B27CCC339}">
      <dsp:nvSpPr>
        <dsp:cNvPr id="0" name=""/>
        <dsp:cNvSpPr/>
      </dsp:nvSpPr>
      <dsp:spPr>
        <a:xfrm>
          <a:off x="96177" y="5368599"/>
          <a:ext cx="1822493" cy="76941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D8214-7134-4227-ABC3-9126642018BA}">
      <dsp:nvSpPr>
        <dsp:cNvPr id="0" name=""/>
        <dsp:cNvSpPr/>
      </dsp:nvSpPr>
      <dsp:spPr>
        <a:xfrm rot="16200000">
          <a:off x="-1114740" y="1114740"/>
          <a:ext cx="4749253" cy="2519772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itchFamily="18" charset="0"/>
              <a:cs typeface="Times New Roman" pitchFamily="18" charset="0"/>
            </a:rPr>
            <a:t>Soil Testing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>
              <a:latin typeface="Times New Roman" pitchFamily="18" charset="0"/>
              <a:cs typeface="Times New Roman" pitchFamily="18" charset="0"/>
            </a:rPr>
            <a:t>Soil taken from 5 places from each Acres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>
              <a:latin typeface="Times New Roman" pitchFamily="18" charset="0"/>
              <a:cs typeface="Times New Roman" pitchFamily="18" charset="0"/>
            </a:rPr>
            <a:t>Apply Micro and Macro Nutrient Testing.</a:t>
          </a:r>
        </a:p>
      </dsp:txBody>
      <dsp:txXfrm rot="5400000">
        <a:off x="0" y="949851"/>
        <a:ext cx="2519772" cy="2849551"/>
      </dsp:txXfrm>
    </dsp:sp>
    <dsp:sp modelId="{71752BF4-D6AD-4AC6-82EE-F4D31BD4C665}">
      <dsp:nvSpPr>
        <dsp:cNvPr id="0" name=""/>
        <dsp:cNvSpPr/>
      </dsp:nvSpPr>
      <dsp:spPr>
        <a:xfrm rot="16200000">
          <a:off x="1601196" y="1114740"/>
          <a:ext cx="4749253" cy="2519772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itchFamily="18" charset="0"/>
              <a:cs typeface="Times New Roman" pitchFamily="18" charset="0"/>
            </a:rPr>
            <a:t>Composting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b="1" kern="1200" dirty="0">
              <a:latin typeface="Times New Roman" pitchFamily="18" charset="0"/>
              <a:cs typeface="Times New Roman" pitchFamily="18" charset="0"/>
            </a:rPr>
            <a:t>Blue River Technology for weed management</a:t>
          </a:r>
          <a:endParaRPr lang="en-US" sz="2200" b="1" kern="1200" dirty="0">
            <a:latin typeface="Times New Roman" pitchFamily="18" charset="0"/>
            <a:cs typeface="Times New Roman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b="1" kern="1200" dirty="0">
              <a:latin typeface="Times New Roman" pitchFamily="18" charset="0"/>
              <a:cs typeface="Times New Roman" pitchFamily="18" charset="0"/>
            </a:rPr>
            <a:t>Automatic Fertilizer Dosing Control</a:t>
          </a:r>
          <a:endParaRPr lang="en-US" sz="2200" b="1" kern="1200" dirty="0">
            <a:latin typeface="Times New Roman" pitchFamily="18" charset="0"/>
            <a:cs typeface="Times New Roman" pitchFamily="18" charset="0"/>
          </a:endParaRPr>
        </a:p>
      </dsp:txBody>
      <dsp:txXfrm rot="5400000">
        <a:off x="2715936" y="949851"/>
        <a:ext cx="2519772" cy="2849551"/>
      </dsp:txXfrm>
    </dsp:sp>
    <dsp:sp modelId="{689245EA-7D22-4467-8F90-1A46F984879C}">
      <dsp:nvSpPr>
        <dsp:cNvPr id="0" name=""/>
        <dsp:cNvSpPr/>
      </dsp:nvSpPr>
      <dsp:spPr>
        <a:xfrm rot="16200000">
          <a:off x="4309952" y="1114740"/>
          <a:ext cx="4749253" cy="2519772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latin typeface="Times New Roman" pitchFamily="18" charset="0"/>
              <a:cs typeface="Times New Roman" pitchFamily="18" charset="0"/>
            </a:rPr>
            <a:t>Ecofriendly</a:t>
          </a:r>
          <a:endParaRPr lang="en-US" sz="2400" b="1" kern="1200" dirty="0">
            <a:latin typeface="Times New Roman" pitchFamily="18" charset="0"/>
            <a:cs typeface="Times New Roman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>
              <a:latin typeface="Times New Roman" pitchFamily="18" charset="0"/>
              <a:cs typeface="Times New Roman" pitchFamily="18" charset="0"/>
            </a:rPr>
            <a:t>Completely organic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b="1" kern="1200" dirty="0">
              <a:latin typeface="Times New Roman" pitchFamily="18" charset="0"/>
              <a:cs typeface="Times New Roman" pitchFamily="18" charset="0"/>
            </a:rPr>
            <a:t>Fertilizers in the pest and disease affected zones only</a:t>
          </a:r>
          <a:endParaRPr lang="en-US" sz="2200" b="1" kern="1200" dirty="0">
            <a:latin typeface="Times New Roman" pitchFamily="18" charset="0"/>
            <a:cs typeface="Times New Roman" pitchFamily="18" charset="0"/>
          </a:endParaRPr>
        </a:p>
      </dsp:txBody>
      <dsp:txXfrm rot="5400000">
        <a:off x="5424692" y="949851"/>
        <a:ext cx="2519772" cy="2849551"/>
      </dsp:txXfrm>
    </dsp:sp>
    <dsp:sp modelId="{EF76CC32-39D9-4FE7-91C8-31CCBDF9CE69}">
      <dsp:nvSpPr>
        <dsp:cNvPr id="0" name=""/>
        <dsp:cNvSpPr/>
      </dsp:nvSpPr>
      <dsp:spPr>
        <a:xfrm rot="16200000">
          <a:off x="7018708" y="1114740"/>
          <a:ext cx="4749253" cy="2519772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latin typeface="Times New Roman" pitchFamily="18" charset="0"/>
              <a:cs typeface="Times New Roman" pitchFamily="18" charset="0"/>
            </a:rPr>
            <a:t>Tracking of plant growth </a:t>
          </a:r>
          <a:endParaRPr lang="en-US" sz="2400" b="1" kern="1200" dirty="0">
            <a:latin typeface="Times New Roman" pitchFamily="18" charset="0"/>
            <a:cs typeface="Times New Roman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>
              <a:latin typeface="Times New Roman" pitchFamily="18" charset="0"/>
              <a:cs typeface="Times New Roman" pitchFamily="18" charset="0"/>
            </a:rPr>
            <a:t>Plant Growth is monitored by AI Network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>
              <a:latin typeface="Times New Roman" pitchFamily="18" charset="0"/>
              <a:cs typeface="Times New Roman" pitchFamily="18" charset="0"/>
            </a:rPr>
            <a:t>Solutions for each changes will be updated</a:t>
          </a:r>
        </a:p>
      </dsp:txBody>
      <dsp:txXfrm rot="5400000">
        <a:off x="8133448" y="949851"/>
        <a:ext cx="2519772" cy="2849551"/>
      </dsp:txXfrm>
    </dsp:sp>
    <dsp:sp modelId="{9F26140F-0A0A-4F32-A82E-9764D7D4B631}">
      <dsp:nvSpPr>
        <dsp:cNvPr id="0" name=""/>
        <dsp:cNvSpPr/>
      </dsp:nvSpPr>
      <dsp:spPr>
        <a:xfrm rot="16200000">
          <a:off x="9727464" y="1114740"/>
          <a:ext cx="4749253" cy="2519772"/>
        </a:xfrm>
        <a:prstGeom prst="flowChartManualOperati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itchFamily="18" charset="0"/>
              <a:cs typeface="Times New Roman" pitchFamily="18" charset="0"/>
            </a:rPr>
            <a:t>Benefits to the target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b="1" kern="1200" dirty="0">
              <a:latin typeface="Times New Roman" pitchFamily="18" charset="0"/>
              <a:cs typeface="Times New Roman" pitchFamily="18" charset="0"/>
            </a:rPr>
            <a:t>Farmer’s entrepreneurs will be trained and supported</a:t>
          </a:r>
          <a:endParaRPr lang="en-US" sz="2200" b="1" kern="1200" dirty="0">
            <a:latin typeface="Times New Roman" pitchFamily="18" charset="0"/>
            <a:cs typeface="Times New Roman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>
              <a:latin typeface="Times New Roman" pitchFamily="18" charset="0"/>
              <a:cs typeface="Times New Roman" pitchFamily="18" charset="0"/>
            </a:rPr>
            <a:t>Trained beneficiaries get more revenue</a:t>
          </a:r>
        </a:p>
      </dsp:txBody>
      <dsp:txXfrm rot="5400000">
        <a:off x="10842204" y="949851"/>
        <a:ext cx="2519772" cy="28495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03983-221D-463F-8CB8-7DBE5612D7EE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25C31-FF4B-4AAD-9321-A506C0476A7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25C31-FF4B-4AAD-9321-A506C0476A7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99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2h0cx97tjks2p.cloudfront.net/blogs/wp-content/uploads/sites/2/2018/05/iot-agri-image-2.jpg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iamart.com/tanishkadigitalcontrol/" TargetMode="External"/><Relationship Id="rId2" Type="http://schemas.openxmlformats.org/officeDocument/2006/relationships/hyperlink" Target="https://www.indiamart.com/proddetail/automatic-soil-moisture-controller-with-sensor-21228372588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02907" y="6222239"/>
            <a:ext cx="347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07-01-2025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77804" y="4944943"/>
            <a:ext cx="9260781" cy="1485146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>
                <a:ln w="11430">
                  <a:solidFill>
                    <a:schemeClr val="accent5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Presented by </a:t>
            </a:r>
          </a:p>
          <a:p>
            <a:pPr algn="ctr"/>
            <a:r>
              <a:rPr lang="en-US" sz="2000" b="1" dirty="0" err="1">
                <a:ln w="11430">
                  <a:solidFill>
                    <a:schemeClr val="accent5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Dr.C.Anna</a:t>
            </a:r>
            <a:r>
              <a:rPr lang="en-US" sz="2000" b="1" dirty="0">
                <a:ln w="11430">
                  <a:solidFill>
                    <a:schemeClr val="accent5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Palagan</a:t>
            </a:r>
          </a:p>
          <a:p>
            <a:pPr algn="ctr"/>
            <a:r>
              <a:rPr lang="en-US" sz="2000" b="1" dirty="0">
                <a:ln w="11430">
                  <a:solidFill>
                    <a:schemeClr val="accent5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Professor, SCOFT/ECE</a:t>
            </a:r>
            <a:endParaRPr lang="en-US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Horizontal Scroll 8"/>
          <p:cNvSpPr/>
          <p:nvPr/>
        </p:nvSpPr>
        <p:spPr>
          <a:xfrm>
            <a:off x="2301765" y="0"/>
            <a:ext cx="8529145" cy="1860331"/>
          </a:xfrm>
          <a:prstGeom prst="horizontalScroll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buNone/>
            </a:pP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2687704" y="635761"/>
            <a:ext cx="7766936" cy="740883"/>
          </a:xfrm>
        </p:spPr>
        <p:txBody>
          <a:bodyPr/>
          <a:lstStyle/>
          <a:p>
            <a:pPr algn="ctr"/>
            <a:r>
              <a:rPr lang="en-IN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SAVEETHA ENGINEERING COLLEGE, CHENNAI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2317532"/>
            <a:ext cx="12192000" cy="2459420"/>
            <a:chOff x="0" y="3725333"/>
            <a:chExt cx="8362334" cy="1693333"/>
          </a:xfrm>
        </p:grpSpPr>
        <p:sp>
          <p:nvSpPr>
            <p:cNvPr id="13" name="Rounded Rectangle 12"/>
            <p:cNvSpPr/>
            <p:nvPr/>
          </p:nvSpPr>
          <p:spPr>
            <a:xfrm>
              <a:off x="0" y="3725333"/>
              <a:ext cx="8362334" cy="16933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249843" y="3725333"/>
              <a:ext cx="8112491" cy="16933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algn="ctr"/>
              <a:r>
                <a:rPr lang="en-US" sz="280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  <a:reflection blurRad="12700" stA="28000" endPos="45000" dist="1000" dir="5400000" sy="-100000" algn="bl" rotWithShape="0"/>
                  </a:effectLst>
                  <a:latin typeface="Times New Roman" pitchFamily="18" charset="0"/>
                  <a:ea typeface="+mj-ea"/>
                  <a:cs typeface="Times New Roman" pitchFamily="18" charset="0"/>
                </a:rPr>
                <a:t>Intelligent Crop Disease Monitoring &amp; Management</a:t>
              </a:r>
            </a:p>
          </p:txBody>
        </p:sp>
      </p:grpSp>
      <p:pic>
        <p:nvPicPr>
          <p:cNvPr id="2" name="Picture 1" descr="Saveetha Engineering College - Admission 2024, Fees, Courses ...">
            <a:extLst>
              <a:ext uri="{FF2B5EF4-FFF2-40B4-BE49-F238E27FC236}">
                <a16:creationId xmlns:a16="http://schemas.microsoft.com/office/drawing/2014/main" id="{D1A929AE-2161-3CC9-7EBF-0C6AB0D12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79" y="0"/>
            <a:ext cx="2141855" cy="213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563687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Related image"/>
          <p:cNvPicPr>
            <a:picLocks noChangeAspect="1" noChangeArrowheads="1"/>
          </p:cNvPicPr>
          <p:nvPr/>
        </p:nvPicPr>
        <p:blipFill>
          <a:blip r:embed="rId2"/>
          <a:srcRect t="55402" r="14472"/>
          <a:stretch>
            <a:fillRect/>
          </a:stretch>
        </p:blipFill>
        <p:spPr bwMode="auto">
          <a:xfrm>
            <a:off x="-1" y="0"/>
            <a:ext cx="12192001" cy="6858002"/>
          </a:xfrm>
          <a:prstGeom prst="rect">
            <a:avLst/>
          </a:prstGeom>
          <a:noFill/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0"/>
            <a:ext cx="12192000" cy="33188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Soil Testing</a:t>
            </a:r>
            <a:r>
              <a:rPr lang="en-I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-Partially done in few land.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Due to improper soil testing  the Farmers get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less yield.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During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growth of the crop,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diseases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are not identified  properly.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Nutrient deficiency and toxicity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 the soil lead to diseased crops.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Diseases identification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done by manually,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so  most of the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times finding is difficult.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Spraying Fertilizers in the pest and disease affected zones also done manually by farmers, it takes more time and not secured for the Farmers.</a:t>
            </a:r>
          </a:p>
        </p:txBody>
      </p:sp>
      <p:pic>
        <p:nvPicPr>
          <p:cNvPr id="23554" name="Picture 2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5595200"/>
            <a:ext cx="4288220" cy="1262800"/>
          </a:xfrm>
          <a:prstGeom prst="rect">
            <a:avLst/>
          </a:prstGeom>
          <a:noFill/>
        </p:spPr>
      </p:pic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81848" y="5765429"/>
            <a:ext cx="3710153" cy="1092570"/>
          </a:xfrm>
          <a:prstGeom prst="rect">
            <a:avLst/>
          </a:prstGeom>
          <a:noFill/>
        </p:spPr>
      </p:pic>
      <p:grpSp>
        <p:nvGrpSpPr>
          <p:cNvPr id="7" name="Group 4"/>
          <p:cNvGrpSpPr/>
          <p:nvPr/>
        </p:nvGrpSpPr>
        <p:grpSpPr>
          <a:xfrm>
            <a:off x="7835461" y="1"/>
            <a:ext cx="4356539" cy="980902"/>
            <a:chOff x="0" y="3725333"/>
            <a:chExt cx="8362334" cy="1693333"/>
          </a:xfrm>
        </p:grpSpPr>
        <p:sp>
          <p:nvSpPr>
            <p:cNvPr id="8" name="Rounded Rectangle 7"/>
            <p:cNvSpPr/>
            <p:nvPr/>
          </p:nvSpPr>
          <p:spPr>
            <a:xfrm>
              <a:off x="0" y="3725333"/>
              <a:ext cx="8362334" cy="16933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1841800" y="3725333"/>
              <a:ext cx="6520533" cy="16933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endParaRPr lang="en-US" sz="2400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7635765" y="99750"/>
            <a:ext cx="45562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Present AGRICULTURE SYSTEM</a:t>
            </a:r>
            <a:endParaRPr lang="en-US" sz="2400" dirty="0"/>
          </a:p>
        </p:txBody>
      </p:sp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5672" y="5595200"/>
            <a:ext cx="4288220" cy="1262800"/>
          </a:xfrm>
          <a:prstGeom prst="rect">
            <a:avLst/>
          </a:prstGeom>
          <a:noFill/>
        </p:spPr>
      </p:pic>
      <p:pic>
        <p:nvPicPr>
          <p:cNvPr id="17" name="Picture 16" descr="https://www.iotforall.com/wp-content/uploads/2018/01/ag-696x428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78982" y="3491346"/>
            <a:ext cx="3713018" cy="291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ANNA PALAGAN LEENA\Desktop\product-500x500.jpe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424844"/>
            <a:ext cx="3699164" cy="2920542"/>
          </a:xfrm>
          <a:prstGeom prst="rect">
            <a:avLst/>
          </a:prstGeom>
          <a:noFill/>
        </p:spPr>
      </p:pic>
      <p:pic>
        <p:nvPicPr>
          <p:cNvPr id="1028" name="Picture 4" descr="C:\Users\ANNA PALAGAN LEENA\Desktop\Wheat-farming1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76108" y="3474720"/>
            <a:ext cx="3340245" cy="2912211"/>
          </a:xfrm>
          <a:prstGeom prst="rect">
            <a:avLst/>
          </a:prstGeom>
          <a:noFill/>
        </p:spPr>
      </p:pic>
      <p:pic>
        <p:nvPicPr>
          <p:cNvPr id="1027" name="Picture 3" descr="C:\Users\ANNA PALAGAN LEENA\Desktop\download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02096" y="3441469"/>
            <a:ext cx="3858923" cy="29511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67331546"/>
              </p:ext>
            </p:extLst>
          </p:nvPr>
        </p:nvGraphicFramePr>
        <p:xfrm>
          <a:off x="220717" y="614856"/>
          <a:ext cx="9112469" cy="6243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30" y="3889576"/>
            <a:ext cx="2935470" cy="251611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5" name="Group 4"/>
          <p:cNvGrpSpPr/>
          <p:nvPr/>
        </p:nvGrpSpPr>
        <p:grpSpPr>
          <a:xfrm>
            <a:off x="5770180" y="1"/>
            <a:ext cx="6421820" cy="599090"/>
            <a:chOff x="0" y="3725333"/>
            <a:chExt cx="8362334" cy="1693333"/>
          </a:xfrm>
        </p:grpSpPr>
        <p:sp>
          <p:nvSpPr>
            <p:cNvPr id="6" name="Rounded Rectangle 5"/>
            <p:cNvSpPr/>
            <p:nvPr/>
          </p:nvSpPr>
          <p:spPr>
            <a:xfrm>
              <a:off x="0" y="3725333"/>
              <a:ext cx="8362334" cy="16933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1841800" y="3725333"/>
              <a:ext cx="6520533" cy="16933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endParaRPr lang="en-US" sz="2400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6578716" y="0"/>
            <a:ext cx="53242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Objectives of the project.</a:t>
            </a:r>
          </a:p>
        </p:txBody>
      </p:sp>
      <p:pic>
        <p:nvPicPr>
          <p:cNvPr id="9" name="Picture 8" descr="IoT Applications in Agriculture">
            <a:hlinkClick r:id="rId8"/>
          </p:cNvPr>
          <p:cNvPicPr/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396248" y="551794"/>
            <a:ext cx="2795752" cy="3121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0514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44C34-B92E-A4E3-A7AD-9DEE2ACC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27" y="167812"/>
            <a:ext cx="8596668" cy="648163"/>
          </a:xfrm>
        </p:spPr>
        <p:txBody>
          <a:bodyPr/>
          <a:lstStyle/>
          <a:p>
            <a:pPr algn="ctr"/>
            <a:r>
              <a:rPr lang="en-IN" dirty="0"/>
              <a:t>Proposed Method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F04BC3-8138-1751-3220-9D98D3433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4176B-2C36-095B-0129-5895DA616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105"/>
          <a:stretch/>
        </p:blipFill>
        <p:spPr>
          <a:xfrm>
            <a:off x="605415" y="1014573"/>
            <a:ext cx="10407651" cy="575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2620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3DEE8-6750-E401-0267-16C98128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365" y="18679"/>
            <a:ext cx="8596668" cy="57192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Important Components Used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2909EE9-903C-882C-EFE0-5C763CCCA9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6926135"/>
              </p:ext>
            </p:extLst>
          </p:nvPr>
        </p:nvGraphicFramePr>
        <p:xfrm>
          <a:off x="205483" y="590606"/>
          <a:ext cx="11568702" cy="6146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4351">
                  <a:extLst>
                    <a:ext uri="{9D8B030D-6E8A-4147-A177-3AD203B41FA5}">
                      <a16:colId xmlns:a16="http://schemas.microsoft.com/office/drawing/2014/main" val="3665235317"/>
                    </a:ext>
                  </a:extLst>
                </a:gridCol>
                <a:gridCol w="5784351">
                  <a:extLst>
                    <a:ext uri="{9D8B030D-6E8A-4147-A177-3AD203B41FA5}">
                      <a16:colId xmlns:a16="http://schemas.microsoft.com/office/drawing/2014/main" val="867006683"/>
                    </a:ext>
                  </a:extLst>
                </a:gridCol>
              </a:tblGrid>
              <a:tr h="516049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508878"/>
                  </a:ext>
                </a:extLst>
              </a:tr>
              <a:tr h="418573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</a:t>
                      </a:r>
                      <a:r>
                        <a:rPr lang="en-US" sz="2000" spc="-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ssure</a:t>
                      </a:r>
                      <a:r>
                        <a:rPr lang="en-US" sz="2000" spc="-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2000" spc="-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nsor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3021</a:t>
                      </a:r>
                      <a:r>
                        <a:rPr lang="en-US" sz="2000" spc="-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spc="-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000</a:t>
                      </a:r>
                      <a:r>
                        <a:rPr lang="en-US" sz="2000" spc="-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</a:t>
                      </a:r>
                      <a:r>
                        <a:rPr lang="en-US" sz="2000" spc="-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70BG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4505491"/>
                  </a:ext>
                </a:extLst>
              </a:tr>
              <a:tr h="418573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Ultrasonic Sensor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HC-SR04</a:t>
                      </a:r>
                      <a:endParaRPr lang="en-IN" sz="20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17423999"/>
                  </a:ext>
                </a:extLst>
              </a:tr>
              <a:tr h="418573">
                <a:tc>
                  <a:txBody>
                    <a:bodyPr/>
                    <a:lstStyle/>
                    <a:p>
                      <a:pPr marL="0" marR="273685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Watermark Soil Moisture Sensor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Irrometer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200SS-5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0855719"/>
                  </a:ext>
                </a:extLst>
              </a:tr>
              <a:tr h="418573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 Sensor Module for Arduino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Robocraze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74771504"/>
                  </a:ext>
                </a:extLst>
              </a:tr>
              <a:tr h="530335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Material Moisture Meter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Testo 606-1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28284572"/>
                  </a:ext>
                </a:extLst>
              </a:tr>
              <a:tr h="418573">
                <a:tc>
                  <a:txBody>
                    <a:bodyPr/>
                    <a:lstStyle/>
                    <a:p>
                      <a:pPr marL="0" marR="69088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Zone Base Controller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Hunter Pro-C PC-400 4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18329320"/>
                  </a:ext>
                </a:extLst>
              </a:tr>
              <a:tr h="418573">
                <a:tc>
                  <a:txBody>
                    <a:bodyPr/>
                    <a:lstStyle/>
                    <a:p>
                      <a:pPr marL="0" marR="69088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Automatic Soil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Moisture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Controller With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Sensor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0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Tanishka</a:t>
                      </a:r>
                      <a:r>
                        <a:rPr lang="en-US" sz="2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Digital Control</a:t>
                      </a:r>
                      <a:endParaRPr lang="en-IN" sz="2000" b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79159810"/>
                  </a:ext>
                </a:extLst>
              </a:tr>
              <a:tr h="418573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Wireless Rain/Freeze Sensors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WR2 &amp; WR2-48 Series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41489618"/>
                  </a:ext>
                </a:extLst>
              </a:tr>
              <a:tr h="418573">
                <a:tc>
                  <a:txBody>
                    <a:bodyPr/>
                    <a:lstStyle/>
                    <a:p>
                      <a:pPr marL="0" marR="93345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Ultrasonic Wind Sensor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WindSonic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881931"/>
                  </a:ext>
                </a:extLst>
              </a:tr>
              <a:tr h="418573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Soil Moisture Meter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FieldScout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TDR 150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49133575"/>
                  </a:ext>
                </a:extLst>
              </a:tr>
              <a:tr h="418573">
                <a:tc>
                  <a:txBody>
                    <a:bodyPr/>
                    <a:lstStyle/>
                    <a:p>
                      <a:pPr marL="0" marR="748665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Drone for Spraying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Phoenix 4 AG 10L Drone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54978995"/>
                  </a:ext>
                </a:extLst>
              </a:tr>
              <a:tr h="886307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141605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Drone for Capture Plant Image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Syma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X25Pro RC Drone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29845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with Adjustable Wi-Fi 720P HD Camera, GPS Return Home, Altitude Hold, Follow Me RC Quadcopter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82842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133247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grass with mushro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-835572" y="961696"/>
          <a:ext cx="13369158" cy="474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425669" y="4128325"/>
            <a:ext cx="2851506" cy="302922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72966" y="993939"/>
          <a:ext cx="11035916" cy="4743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7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4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87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17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0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209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449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302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449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9342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Times New Roman"/>
                          <a:ea typeface="Times New Roman"/>
                          <a:cs typeface="Times New Roman"/>
                        </a:rPr>
                        <a:t>Sl.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Times New Roman"/>
                          <a:ea typeface="Times New Roman"/>
                          <a:cs typeface="Times New Roman"/>
                        </a:rPr>
                        <a:t>No.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Times New Roman"/>
                          <a:ea typeface="Times New Roman"/>
                          <a:cs typeface="Times New Roman"/>
                        </a:rPr>
                        <a:t>Milestone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Times New Roman"/>
                          <a:ea typeface="Times New Roman"/>
                          <a:cs typeface="Times New Roman"/>
                        </a:rPr>
                        <a:t>I Year (months)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latin typeface="Times New Roman"/>
                          <a:ea typeface="Times New Roman"/>
                          <a:cs typeface="Times New Roman"/>
                        </a:rPr>
                        <a:t>II Year </a:t>
                      </a:r>
                      <a:r>
                        <a:rPr lang="en-IN" sz="1400" dirty="0">
                          <a:latin typeface="Times New Roman"/>
                          <a:ea typeface="Times New Roman"/>
                          <a:cs typeface="Times New Roman"/>
                        </a:rPr>
                        <a:t>(months)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Times New Roman"/>
                          <a:ea typeface="Times New Roman"/>
                          <a:cs typeface="Times New Roman"/>
                        </a:rPr>
                        <a:t>III  Year (months)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latin typeface="Times New Roman"/>
                          <a:ea typeface="Times New Roman"/>
                          <a:cs typeface="Times New Roman"/>
                        </a:rPr>
                        <a:t>1-3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latin typeface="Times New Roman"/>
                          <a:ea typeface="Times New Roman"/>
                          <a:cs typeface="Times New Roman"/>
                        </a:rPr>
                        <a:t>4-6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latin typeface="Times New Roman"/>
                          <a:ea typeface="Times New Roman"/>
                          <a:cs typeface="Times New Roman"/>
                        </a:rPr>
                        <a:t>7-9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latin typeface="Times New Roman"/>
                          <a:ea typeface="Times New Roman"/>
                          <a:cs typeface="Times New Roman"/>
                        </a:rPr>
                        <a:t>10-12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latin typeface="Times New Roman"/>
                          <a:ea typeface="Times New Roman"/>
                          <a:cs typeface="Times New Roman"/>
                        </a:rPr>
                        <a:t>1-3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latin typeface="Times New Roman"/>
                          <a:ea typeface="Times New Roman"/>
                          <a:cs typeface="Times New Roman"/>
                        </a:rPr>
                        <a:t>4-6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latin typeface="Times New Roman"/>
                          <a:ea typeface="Times New Roman"/>
                          <a:cs typeface="Times New Roman"/>
                        </a:rPr>
                        <a:t>7-9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10-12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1-3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4-6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7-9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latin typeface="Times New Roman"/>
                          <a:ea typeface="Times New Roman"/>
                          <a:cs typeface="Times New Roman"/>
                        </a:rPr>
                        <a:t>10-12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</a:rPr>
                        <a:t>1.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Investigation of Smart Agriculture systems and Literature survey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</a:rPr>
                        <a:t>2.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Testing using Advanced Image Processing and AI techniques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</a:rPr>
                        <a:t>3.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Implementation using Advanced Image Processing and AI techniques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</a:rPr>
                        <a:t>4.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Conduction of Workshop and Training for Farmers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</a:rPr>
                        <a:t>5.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Combining different techniques and comparisons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</a:rPr>
                        <a:t>6.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</a:rPr>
                        <a:t>Develop a prototype model for the Smart Agriculture system using advanced AI algorithm and patent registration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</a:rPr>
                        <a:t>7.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Times New Roman"/>
                          <a:ea typeface="Times New Roman"/>
                          <a:cs typeface="Times New Roman"/>
                        </a:rPr>
                        <a:t>Project Documentation &amp; Presentation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</a:rPr>
                        <a:t>8.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Times New Roman"/>
                          <a:ea typeface="Times New Roman"/>
                          <a:cs typeface="Times New Roman"/>
                        </a:rPr>
                        <a:t>End of Project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07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0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5982" y="0"/>
            <a:ext cx="32371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Workplan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6" name="Picture 2" descr="Image result for grass with mushro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652655"/>
            <a:ext cx="12192000" cy="1205346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909078"/>
              </p:ext>
            </p:extLst>
          </p:nvPr>
        </p:nvGraphicFramePr>
        <p:xfrm>
          <a:off x="0" y="677920"/>
          <a:ext cx="11792606" cy="6064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4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5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54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54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654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011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ts val="14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Times New Roman"/>
                          <a:ea typeface="Times New Roman"/>
                          <a:cs typeface="Times New Roman"/>
                        </a:rPr>
                        <a:t>S.No</a:t>
                      </a:r>
                      <a:endParaRPr lang="en-IN" sz="2400" dirty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ts val="14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ts val="14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Times New Roman"/>
                          <a:ea typeface="Times New Roman"/>
                          <a:cs typeface="Times New Roman"/>
                        </a:rPr>
                        <a:t>Item</a:t>
                      </a:r>
                    </a:p>
                    <a:p>
                      <a:pPr marL="0" marR="0" algn="ctr">
                        <a:lnSpc>
                          <a:spcPts val="14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ts val="14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latin typeface="Times New Roman"/>
                          <a:ea typeface="Times New Roman"/>
                          <a:cs typeface="Times New Roman"/>
                        </a:rPr>
                        <a:t>BUDGET</a:t>
                      </a:r>
                      <a:endParaRPr lang="en-US" sz="16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6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7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en-IN" sz="2000" baseline="30000">
                          <a:latin typeface="Times New Roman"/>
                          <a:ea typeface="Times New Roman"/>
                          <a:cs typeface="Times New Roman"/>
                        </a:rPr>
                        <a:t>st</a:t>
                      </a: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 Year</a:t>
                      </a:r>
                      <a:endParaRPr lang="en-US" sz="1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7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lang="en-IN" sz="2000" baseline="30000">
                          <a:latin typeface="Times New Roman"/>
                          <a:ea typeface="Times New Roman"/>
                          <a:cs typeface="Times New Roman"/>
                        </a:rPr>
                        <a:t>nd</a:t>
                      </a: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 Year</a:t>
                      </a:r>
                      <a:endParaRPr lang="en-US" sz="1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7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r>
                        <a:rPr lang="en-IN" sz="2000" baseline="30000">
                          <a:latin typeface="Times New Roman"/>
                          <a:ea typeface="Times New Roman"/>
                          <a:cs typeface="Times New Roman"/>
                        </a:rPr>
                        <a:t>rd</a:t>
                      </a: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 Year</a:t>
                      </a:r>
                      <a:endParaRPr lang="en-US" sz="1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latin typeface="Times New Roman"/>
                          <a:ea typeface="Times New Roman"/>
                          <a:cs typeface="Times New Roman"/>
                        </a:rPr>
                        <a:t>Total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483">
                <a:tc gridSpan="6"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UcPeriod"/>
                      </a:pPr>
                      <a:r>
                        <a:rPr lang="en-IN" sz="2000" b="1" dirty="0">
                          <a:latin typeface="Times New Roman"/>
                          <a:ea typeface="Times New Roman"/>
                          <a:cs typeface="Times New Roman"/>
                        </a:rPr>
                        <a:t>Recurring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998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latin typeface="Times New Roman"/>
                          <a:ea typeface="Times New Roman"/>
                          <a:cs typeface="Times New Roman"/>
                        </a:rPr>
                        <a:t>1.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latin typeface="Times New Roman"/>
                          <a:ea typeface="Times New Roman"/>
                          <a:cs typeface="Times New Roman"/>
                        </a:rPr>
                        <a:t>Salaries/Wages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Rs.72000/-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Rs.84000/-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Rs.108000/-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Rs.264000/-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998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latin typeface="Times New Roman"/>
                          <a:ea typeface="Times New Roman"/>
                          <a:cs typeface="Times New Roman"/>
                        </a:rPr>
                        <a:t>2.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latin typeface="Times New Roman"/>
                          <a:ea typeface="Times New Roman"/>
                          <a:cs typeface="Times New Roman"/>
                        </a:rPr>
                        <a:t>Consumables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Rs.55000/-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Rs.25000/-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Rs.20000/-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Rs.100000/-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998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latin typeface="Times New Roman"/>
                          <a:ea typeface="Times New Roman"/>
                          <a:cs typeface="Times New Roman"/>
                        </a:rPr>
                        <a:t>3.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14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latin typeface="Times New Roman"/>
                          <a:ea typeface="Times New Roman"/>
                          <a:cs typeface="Times New Roman"/>
                        </a:rPr>
                        <a:t> Travel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Rs.115000/-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Rs.115000/-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Rs.120000/-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Rs.350000/-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998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4.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Training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Programme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Rs.40000/-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Rs.40000/-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Rs.40000/-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Rs.120000/-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0998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5.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Contingency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Rs.35000/-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Rs.25000/-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Rs.30000/-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Rs.90000/-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273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6.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Overheads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Rs.35000/-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Rs.25000/-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Rs.30000/-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Rs.90000/-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5669">
                <a:tc gridSpan="6">
                  <a:txBody>
                    <a:bodyPr/>
                    <a:lstStyle/>
                    <a:p>
                      <a:pPr marL="0" marR="0" indent="22542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dirty="0">
                          <a:latin typeface="Times New Roman"/>
                          <a:ea typeface="Times New Roman"/>
                          <a:cs typeface="Times New Roman"/>
                        </a:rPr>
                        <a:t>B.	Non-Recurring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0998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7.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Equipment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Rs.1680000/-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Rs.10000/-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Rs.10000/-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Rs.1700000/-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0998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8.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Fabrication Costs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Rs.1500000/-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Rs.1500000/-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0998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2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kern="12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2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2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2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2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309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Total (B)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r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Rs.3180000/-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Rs.10000/-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Rs.10000/-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Rs.3200000/-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309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Grand Total (A+B)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r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Rs.3512000/-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Rs.314000/-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Rs.348000/-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Rs.4214000/-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27613" y="0"/>
            <a:ext cx="599234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IN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BUDGET ESTIMATES: SUMMARY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lated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405506" y="4606949"/>
            <a:ext cx="679545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9600" b="1" cap="all" spc="0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lgerian" pitchFamily="82" charset="0"/>
              </a:rPr>
              <a:t>THANK YOU</a:t>
            </a:r>
          </a:p>
        </p:txBody>
      </p:sp>
      <p:sp>
        <p:nvSpPr>
          <p:cNvPr id="10241" name="Rectangle 1"/>
          <p:cNvSpPr>
            <a:spLocks noChangeArrowheads="1"/>
          </p:cNvSpPr>
          <p:nvPr/>
        </p:nvSpPr>
        <p:spPr bwMode="auto">
          <a:xfrm>
            <a:off x="0" y="198311"/>
            <a:ext cx="121920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60363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erlin Sans FB Demi" pitchFamily="34" charset="0"/>
                <a:ea typeface="Times New Roman" pitchFamily="18" charset="0"/>
                <a:cs typeface="Times New Roman" pitchFamily="18" charset="0"/>
              </a:rPr>
              <a:t>Maybe we can look forward to a day where we can just toss our Agriculture System in the yard as a Revenue for the Farmers, without Death due to Low Price of Yields. </a:t>
            </a:r>
          </a:p>
          <a:p>
            <a:pPr marL="0" marR="0" lvl="0" indent="360363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erlin Sans FB Demi" pitchFamily="34" charset="0"/>
                <a:ea typeface="Times New Roman" pitchFamily="18" charset="0"/>
                <a:cs typeface="Times New Roman" pitchFamily="18" charset="0"/>
              </a:rPr>
              <a:t>Let’s hope that time comes sooner rather than later  and let it be </a:t>
            </a:r>
            <a:r>
              <a:rPr kumimoji="0" lang="en-US" sz="4000" b="1" i="0" u="none" strike="noStrike" spc="50" normalizeH="0" baseline="0" dirty="0">
                <a:ln w="12700" cmpd="sng">
                  <a:solidFill>
                    <a:srgbClr val="E420BF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Berlin Sans FB Demi" pitchFamily="34" charset="0"/>
                <a:ea typeface="Times New Roman" pitchFamily="18" charset="0"/>
                <a:cs typeface="Times New Roman" pitchFamily="18" charset="0"/>
              </a:rPr>
              <a:t>Made in India.</a:t>
            </a:r>
            <a:endParaRPr kumimoji="0" lang="en-US" sz="4400" b="1" i="0" u="none" strike="noStrike" spc="50" normalizeH="0" baseline="0" dirty="0">
              <a:ln w="12700" cmpd="sng">
                <a:solidFill>
                  <a:srgbClr val="E420BF"/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Berlin Sans FB Dem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01468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6008</TotalTime>
  <Words>779</Words>
  <Application>Microsoft Office PowerPoint</Application>
  <PresentationFormat>Widescreen</PresentationFormat>
  <Paragraphs>173</Paragraphs>
  <Slides>9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Algerian</vt:lpstr>
      <vt:lpstr>Arial</vt:lpstr>
      <vt:lpstr>Berlin Sans FB Demi</vt:lpstr>
      <vt:lpstr>Calibri</vt:lpstr>
      <vt:lpstr>Times New Roman</vt:lpstr>
      <vt:lpstr>Trebuchet MS</vt:lpstr>
      <vt:lpstr>Wingdings</vt:lpstr>
      <vt:lpstr>Wingdings 3</vt:lpstr>
      <vt:lpstr>Facet</vt:lpstr>
      <vt:lpstr>SAVEETHA ENGINEERING COLLEGE, CHENNAI</vt:lpstr>
      <vt:lpstr>PowerPoint Presentation</vt:lpstr>
      <vt:lpstr>PowerPoint Presentation</vt:lpstr>
      <vt:lpstr>Proposed Method</vt:lpstr>
      <vt:lpstr>Important Components Used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ECOHEALTH AMONG TRIBAL WOMEN</dc:title>
  <dc:creator>VIMAL</dc:creator>
  <cp:lastModifiedBy>ANNA PALAGAN</cp:lastModifiedBy>
  <cp:revision>301</cp:revision>
  <dcterms:created xsi:type="dcterms:W3CDTF">2017-03-02T08:33:15Z</dcterms:created>
  <dcterms:modified xsi:type="dcterms:W3CDTF">2025-01-06T02:33:45Z</dcterms:modified>
</cp:coreProperties>
</file>